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6" r:id="rId4"/>
    <p:sldId id="267" r:id="rId5"/>
    <p:sldId id="263" r:id="rId6"/>
    <p:sldId id="258" r:id="rId7"/>
    <p:sldId id="268" r:id="rId8"/>
    <p:sldId id="269" r:id="rId9"/>
    <p:sldId id="270" r:id="rId10"/>
    <p:sldId id="271" r:id="rId11"/>
    <p:sldId id="260" r:id="rId12"/>
    <p:sldId id="264" r:id="rId13"/>
    <p:sldId id="261" r:id="rId14"/>
    <p:sldId id="272" r:id="rId15"/>
    <p:sldId id="26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42BBCB-41D5-700C-1D97-2683C1BC08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498C9-EDD4-31A8-1CAD-EB23CE9778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C3502-90B5-494D-AE91-E8B8D7227726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2D76A-6752-5CAB-83FF-5C9DCFC9B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5320-8F79-2C86-786A-4A558110B9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D4F33-CDEE-4077-BD17-525FB113C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05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5B745-7269-413C-9441-928798E842E7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BF0B4-4091-4307-AC31-EC67599914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6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BF0B4-4091-4307-AC31-EC67599914D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84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8B5-16C9-9424-FF6A-CBFE37930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08FF4-81CA-A058-FCB5-F63FACC56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48C32-62C7-72A8-0BA2-D4B1EDBD8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0B830D2D-2DBA-4034-B947-BCF077ABA066}" type="datetime1">
              <a:rPr lang="en-IN" smtClean="0"/>
              <a:pPr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C2132-F26B-1971-D4DA-053C5280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454E7-C860-91F3-C508-E6D3C724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C2F05892-058A-4282-800C-0D6D3CED211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1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74FD-821D-14B1-8283-8C655870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CC156-7600-A4CA-C4A1-E95DB7B48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CFBA6-EE0C-D360-D9B8-22618F73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94A32-939D-43A7-99EE-FB9E96B88F9F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52AE9-C690-6815-3430-770B6A84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98A-4C3A-EC3E-DE75-208C9D9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25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F421A-CD63-01C3-019C-56C50D189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8447E-BE84-CCA8-6A7A-191BFDE48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0705B-AB7B-87D3-FE9F-0DBA3B64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03B5-E687-4A3F-8BEA-E5908E0DB5F0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3E70-383A-834C-CD53-BD606429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E23D-A6D8-BFB0-EA13-196A5C42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18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F3A6-CEBF-1415-A1CE-8FC1B6C2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5785-FE16-C092-81D8-12BAFC327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9F270-CDB4-7D6F-2321-1A0E5718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63EB9-FFDC-EF70-A578-23C8E427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AC83-EF63-0329-3D65-2964BF74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3FB5-530D-3D86-DDF8-315CFB16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473B-46C7-2E23-6F65-A0A09B4ED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4F8-D499-93AF-5A63-28603580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514-4C0E-40EB-A5CD-D02947065FA9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1C5-72D8-B228-CEE5-3DBB18E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18966-75B4-82E9-5973-389B6069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5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7E03-61B8-ECCC-9FFC-5E8C5A5D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62B9-1C9C-71AF-B822-59443EB25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6356C-32AE-903D-81AD-A92214741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3C027-9308-92A9-5CEA-006319BF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C499-2BA5-4244-9A09-5D8E1ACE9142}" type="datetime1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EB6F2-D07D-73B7-9647-B9BD979A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53786-6F68-A28A-10EF-7AAD4114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93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9016-1576-7A97-893F-00BE25F5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7735-29E3-2F4C-4F92-4AB4C8B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0A03F-38D8-07F4-470B-CCD89B847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9CD34-5486-1193-FBBC-AD7113B47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32F41-AF9C-553D-A249-82195AD98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8FE1E-E1D3-C55A-667E-DD7F0D8F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196BD-26DD-4205-8FE1-58BF84D21D0A}" type="datetime1">
              <a:rPr lang="en-IN" smtClean="0"/>
              <a:t>29-11-2024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9E02-F27C-D85F-64A9-59533BF1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8E27B-C3A7-C1C2-558E-FD7067DE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34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8E2A-F5D6-6E78-AD3C-074AAC10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E7086-C07E-CEA7-3A82-C5B20EF9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B090-DE6E-4B8D-B6F2-74B3C8961247}" type="datetime1">
              <a:rPr lang="en-IN" smtClean="0"/>
              <a:t>29-11-2024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0E17D-D3F3-D42D-9162-80FB4D9A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F0ED2-2D68-17A0-F02B-8581E0B4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4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3CB94-CB72-F08A-BE53-82520E80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E52-75BC-4BC6-A051-A04165EB4C3C}" type="datetime1">
              <a:rPr lang="en-IN" smtClean="0"/>
              <a:t>29-11-2024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36CDA-F04D-CF78-4C94-56317348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4190-0698-E65D-E1D7-2AFA756E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3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605A-629D-B7EE-C31F-B794404C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59A6A-6B2F-E69F-5E04-0B6E754E5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8295C-7F14-56A1-1D38-4119541F2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58AAE-935B-75AF-F9C5-FCED0D0B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56CA5-FC51-4779-B22F-3F30833D3DC5}" type="datetime1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C8BD1-EDBE-02F7-D9BF-2FF33F45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6CEEB-FDAA-705C-4E6B-3E8E7EC7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18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B1FC-BF68-8D4C-9E0E-F48F715E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09F3D-7790-4265-7DAA-46AF22F12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713C-2DFA-83B5-6B87-55F2564C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5706C-FC2D-0DCE-BB81-80F25B66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176B-8C90-48C3-9EBC-2B68D5231BBE}" type="datetime1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B6AE9-21F1-9AA2-60E1-0C63487A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405B5-BAB6-6D86-7CEE-006E050E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61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880BF-3129-D32E-3179-92231097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-3896"/>
            <a:ext cx="11471564" cy="851766"/>
          </a:xfrm>
          <a:prstGeom prst="rect">
            <a:avLst/>
          </a:prstGeom>
          <a:solidFill>
            <a:srgbClr val="00006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4BD7-F0D2-8B65-E462-43DCE0AA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32873"/>
            <a:ext cx="10790382" cy="524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880C-4A07-DD4B-147D-09CF17E2D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fld id="{9323AA4E-45AA-4C35-A2AF-C2FBBA347AF9}" type="datetime1">
              <a:rPr lang="en-IN" smtClean="0"/>
              <a:pPr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EB1F-BAAC-BE63-FB0D-A7E36F449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F3283-C2DF-1587-EECA-69F7B9A59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fld id="{C2F05892-058A-4282-800C-0D6D3CED211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25E83-7810-F31A-A8DA-17D668878194}"/>
              </a:ext>
            </a:extLst>
          </p:cNvPr>
          <p:cNvSpPr/>
          <p:nvPr userDrawn="1"/>
        </p:nvSpPr>
        <p:spPr>
          <a:xfrm>
            <a:off x="0" y="-3896"/>
            <a:ext cx="720436" cy="6861896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19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20000"/>
              <a:lumOff val="80000"/>
            </a:schemeClr>
          </a:solidFill>
          <a:latin typeface="Book Antiqua" panose="020406020503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10020036@iitdh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image" Target="../media/image12.pn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.in/wp-content/uploads/2014/08/edited_HC-SR04-User-Manual-1.pdf" TargetMode="External"/><Relationship Id="rId2" Type="http://schemas.openxmlformats.org/officeDocument/2006/relationships/hyperlink" Target="https://en.wikipedia.org/w/index.php?title=Advanced_driver-assistance_system&amp;oldid=12593206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-shop.adafruit.com/datasheets/SSD1306.pdf" TargetMode="External"/><Relationship Id="rId5" Type="http://schemas.openxmlformats.org/officeDocument/2006/relationships/hyperlink" Target="https://www.ti.com/product/TM4C123GH6PM" TargetMode="External"/><Relationship Id="rId4" Type="http://schemas.openxmlformats.org/officeDocument/2006/relationships/hyperlink" Target="https://en.wikipedia.org/w/index.php?title=Parking_sensor&amp;oldid=124434672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image" Target="../media/image3.png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image" Target="../media/image5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EB40-D668-1FDC-27B6-F8CF11359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oundRect">
            <a:avLst/>
          </a:prstGeom>
        </p:spPr>
        <p:txBody>
          <a:bodyPr anchor="ctr">
            <a:normAutofit/>
          </a:bodyPr>
          <a:lstStyle/>
          <a:p>
            <a:r>
              <a:rPr lang="en-IN" sz="4400" i="1" dirty="0"/>
              <a:t>Ultrasonic-Sensor based Park-Assist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A68EE-7511-B36F-8554-417AB426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3574"/>
            <a:ext cx="9144000" cy="1364226"/>
          </a:xfrm>
        </p:spPr>
        <p:txBody>
          <a:bodyPr>
            <a:normAutofit/>
          </a:bodyPr>
          <a:lstStyle/>
          <a:p>
            <a:r>
              <a:rPr lang="en-IN" dirty="0"/>
              <a:t>Rishabh Pomaje – </a:t>
            </a:r>
            <a:r>
              <a:rPr lang="en-I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210020036@iitdh.ac.in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Ganesh </a:t>
            </a:r>
            <a:r>
              <a:rPr lang="en-IN" dirty="0" err="1"/>
              <a:t>Panduranga</a:t>
            </a:r>
            <a:r>
              <a:rPr lang="en-IN" dirty="0"/>
              <a:t> Karamsetty – </a:t>
            </a:r>
            <a:r>
              <a:rPr lang="en-I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210020009@iitdh.ac.in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528D9-1DC0-CE63-EACA-3F9876AF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8400-D1B3-4210-86EC-6EDF5F45097D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7D9CC-A59A-92A9-30C9-3902F26D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1186254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F4BD-ED34-2D9D-2A3B-03D18BD7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3C732-4B4F-C6FB-FD9F-127B48A8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B15D6-8E03-173A-19E1-2587E796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9D81E-B0BE-2B88-643A-107D7A98651C}"/>
              </a:ext>
            </a:extLst>
          </p:cNvPr>
          <p:cNvSpPr/>
          <p:nvPr/>
        </p:nvSpPr>
        <p:spPr>
          <a:xfrm>
            <a:off x="1696064" y="1573161"/>
            <a:ext cx="1995948" cy="3651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Initializations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1FD6E-4DB5-FD85-42A3-5C1C7B53757A}"/>
              </a:ext>
            </a:extLst>
          </p:cNvPr>
          <p:cNvSpPr/>
          <p:nvPr/>
        </p:nvSpPr>
        <p:spPr>
          <a:xfrm>
            <a:off x="1696062" y="2156447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Check switch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AAA8B-46BA-D11D-1BFA-406F1D979D2C}"/>
              </a:ext>
            </a:extLst>
          </p:cNvPr>
          <p:cNvSpPr/>
          <p:nvPr/>
        </p:nvSpPr>
        <p:spPr>
          <a:xfrm>
            <a:off x="1696063" y="2863969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Set Trig High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60C90A-0F9F-D6DE-131C-ECD1CBBD1456}"/>
                  </a:ext>
                </a:extLst>
              </p:cNvPr>
              <p:cNvSpPr/>
              <p:nvPr/>
            </p:nvSpPr>
            <p:spPr>
              <a:xfrm>
                <a:off x="1696061" y="3571491"/>
                <a:ext cx="1995949" cy="48178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Wait (10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60C90A-0F9F-D6DE-131C-ECD1CBBD1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1" y="3571491"/>
                <a:ext cx="1995949" cy="48178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E0F33AA-FF75-CB68-181D-22142E851B85}"/>
              </a:ext>
            </a:extLst>
          </p:cNvPr>
          <p:cNvSpPr/>
          <p:nvPr/>
        </p:nvSpPr>
        <p:spPr>
          <a:xfrm>
            <a:off x="1696062" y="4229155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Set Trig Low (0)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858D0E-6C3F-DE9B-54EE-CAE98A8F9825}"/>
              </a:ext>
            </a:extLst>
          </p:cNvPr>
          <p:cNvSpPr/>
          <p:nvPr/>
        </p:nvSpPr>
        <p:spPr>
          <a:xfrm>
            <a:off x="1696061" y="4932745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Wait for (Echo*)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057D0C-6033-01D9-296F-7A46E5EE469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694037" y="1938286"/>
            <a:ext cx="1" cy="21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1C964-0DF4-69F2-8E28-CE6DD0D5A36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694037" y="2638228"/>
            <a:ext cx="1" cy="22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B00A08-2611-6FF1-D35B-FA13386E88C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694036" y="3345750"/>
            <a:ext cx="2" cy="22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25FCB-7A75-8A65-170B-A5322160D16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694036" y="4053272"/>
            <a:ext cx="1" cy="17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095C24-9CE6-355B-54A3-F0C0806816D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94036" y="4710936"/>
            <a:ext cx="1" cy="22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21D21F-ADD2-1F22-F5CB-65166B125269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3692010" y="3623188"/>
            <a:ext cx="919323" cy="155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F78D7A-C1F8-F4FC-19CE-B5E53A34E649}"/>
              </a:ext>
            </a:extLst>
          </p:cNvPr>
          <p:cNvCxnSpPr>
            <a:cxnSpLocks/>
            <a:stCxn id="11" idx="2"/>
            <a:endCxn id="7" idx="3"/>
          </p:cNvCxnSpPr>
          <p:nvPr/>
        </p:nvCxnSpPr>
        <p:spPr>
          <a:xfrm rot="5400000" flipH="1" flipV="1">
            <a:off x="1684429" y="3406944"/>
            <a:ext cx="3017188" cy="997975"/>
          </a:xfrm>
          <a:prstGeom prst="bentConnector4">
            <a:avLst>
              <a:gd name="adj1" fmla="val -7577"/>
              <a:gd name="adj2" fmla="val 1229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9CA6396-CC46-4E3A-657E-E2DC0E99DF44}"/>
              </a:ext>
            </a:extLst>
          </p:cNvPr>
          <p:cNvSpPr/>
          <p:nvPr/>
        </p:nvSpPr>
        <p:spPr>
          <a:xfrm>
            <a:off x="4611333" y="993059"/>
            <a:ext cx="7089052" cy="52602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dirty="0" err="1"/>
              <a:t>readEcho_ISR</a:t>
            </a:r>
            <a:r>
              <a:rPr lang="en-IN" dirty="0"/>
              <a:t>() 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5B754-B1A9-EDE0-ECEC-C417B11D2F68}"/>
              </a:ext>
            </a:extLst>
          </p:cNvPr>
          <p:cNvSpPr/>
          <p:nvPr/>
        </p:nvSpPr>
        <p:spPr>
          <a:xfrm>
            <a:off x="4773559" y="1358183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* - This interrupt routine executes at positive edge of Echo Pin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E83F45-7BFA-CB9B-1098-E75357573E94}"/>
              </a:ext>
            </a:extLst>
          </p:cNvPr>
          <p:cNvSpPr/>
          <p:nvPr/>
        </p:nvSpPr>
        <p:spPr>
          <a:xfrm>
            <a:off x="4778477" y="2088143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Start </a:t>
            </a:r>
            <a:r>
              <a:rPr lang="en-IN" dirty="0" err="1"/>
              <a:t>Systick</a:t>
            </a:r>
            <a:r>
              <a:rPr lang="en-IN" dirty="0"/>
              <a:t> Timer from COUNT_MAX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902718-D67E-31AF-9B02-E1F38F39B3B1}"/>
              </a:ext>
            </a:extLst>
          </p:cNvPr>
          <p:cNvSpPr/>
          <p:nvPr/>
        </p:nvSpPr>
        <p:spPr>
          <a:xfrm>
            <a:off x="4773559" y="2863095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Wait for negative edge on Echo Pin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A95F50-CD18-3EB9-FB97-F5ABFBDE3114}"/>
              </a:ext>
            </a:extLst>
          </p:cNvPr>
          <p:cNvSpPr/>
          <p:nvPr/>
        </p:nvSpPr>
        <p:spPr>
          <a:xfrm>
            <a:off x="4773559" y="3677475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 time elapsed from the STCURRENT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9287A7-E445-4E26-E3D2-801FBD336AA7}"/>
              </a:ext>
            </a:extLst>
          </p:cNvPr>
          <p:cNvSpPr/>
          <p:nvPr/>
        </p:nvSpPr>
        <p:spPr>
          <a:xfrm>
            <a:off x="4773559" y="5335764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Convert to string and output to OLED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0C5880-355C-2E87-E5C9-09E00A3DD66D}"/>
              </a:ext>
            </a:extLst>
          </p:cNvPr>
          <p:cNvSpPr/>
          <p:nvPr/>
        </p:nvSpPr>
        <p:spPr>
          <a:xfrm>
            <a:off x="4773559" y="4559082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Convert to distance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121297-BD48-7546-574B-F1A835E45369}"/>
              </a:ext>
            </a:extLst>
          </p:cNvPr>
          <p:cNvCxnSpPr>
            <a:cxnSpLocks/>
            <a:stCxn id="35" idx="2"/>
            <a:endCxn id="42" idx="0"/>
          </p:cNvCxnSpPr>
          <p:nvPr/>
        </p:nvCxnSpPr>
        <p:spPr>
          <a:xfrm>
            <a:off x="8187812" y="1839964"/>
            <a:ext cx="4918" cy="24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2D2FD8-6E0B-70CD-37AB-D43DFF744C88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8187812" y="2569924"/>
            <a:ext cx="4918" cy="29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D2AAA5-D179-B7A7-12F2-610A125058CF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8187812" y="3344876"/>
            <a:ext cx="0" cy="33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2B620B-28B9-CB18-8FD9-515BBC12DE95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8187812" y="4159256"/>
            <a:ext cx="0" cy="39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75B66B-A158-6E54-D217-2EBEE84E92E2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187812" y="5040863"/>
            <a:ext cx="0" cy="29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C77C2E-5B45-732B-9F25-68E9C3DD5707}"/>
              </a:ext>
            </a:extLst>
          </p:cNvPr>
          <p:cNvCxnSpPr>
            <a:cxnSpLocks/>
            <a:stCxn id="34" idx="2"/>
            <a:endCxn id="11" idx="2"/>
          </p:cNvCxnSpPr>
          <p:nvPr/>
        </p:nvCxnSpPr>
        <p:spPr>
          <a:xfrm flipH="1" flipV="1">
            <a:off x="2694036" y="5414526"/>
            <a:ext cx="5461823" cy="83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3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BEAC-431A-C664-84E5-47CFB06C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Time</a:t>
            </a:r>
            <a:r>
              <a:rPr lang="en-IN" dirty="0">
                <a:effectLst/>
              </a:rPr>
              <a:t>🙂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612B2-C2E8-0CFC-6DCC-D9E86992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AB82-5C20-018D-861D-2EB29B1F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64763A-81D0-4BD6-9C90-C17412BE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9355" r="2401" b="15555"/>
          <a:stretch/>
        </p:blipFill>
        <p:spPr>
          <a:xfrm>
            <a:off x="7229168" y="1197077"/>
            <a:ext cx="4962832" cy="4463846"/>
          </a:xfrm>
          <a:prstGeom prst="rect">
            <a:avLst/>
          </a:prstGeom>
        </p:spPr>
      </p:pic>
      <p:pic>
        <p:nvPicPr>
          <p:cNvPr id="15" name="VID-20241128-WA0001">
            <a:hlinkClick r:id="" action="ppaction://media"/>
            <a:extLst>
              <a:ext uri="{FF2B5EF4-FFF2-40B4-BE49-F238E27FC236}">
                <a16:creationId xmlns:a16="http://schemas.microsoft.com/office/drawing/2014/main" id="{765A0C85-68B9-DCBF-DC1E-184C994BE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8733" y="847870"/>
            <a:ext cx="3061980" cy="54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0412-DAB0-B1B8-DCC6-8F985419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B10E4-BFA7-56E8-AB9E-3E8E9A6261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Loss of signal due to reflection angle beyond permissible angle.</a:t>
                </a:r>
              </a:p>
              <a:p>
                <a:pPr lvl="1"/>
                <a:r>
                  <a:rPr lang="en-IN" dirty="0"/>
                  <a:t>30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Reflections from ‘soft materials’ might cause an issue.</a:t>
                </a:r>
              </a:p>
              <a:p>
                <a:endParaRPr lang="en-IN" dirty="0"/>
              </a:p>
              <a:p>
                <a:r>
                  <a:rPr lang="en-IN" dirty="0"/>
                  <a:t>Requires a </a:t>
                </a:r>
                <a:r>
                  <a:rPr lang="en-IN" i="1" dirty="0"/>
                  <a:t>sufficiently large and flat </a:t>
                </a:r>
                <a:r>
                  <a:rPr lang="en-IN" dirty="0"/>
                  <a:t>area on the obstacle.</a:t>
                </a:r>
              </a:p>
              <a:p>
                <a:endParaRPr lang="en-IN" dirty="0"/>
              </a:p>
              <a:p>
                <a:r>
                  <a:rPr lang="en-IN" dirty="0"/>
                  <a:t>Variation in sensor readings due to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IN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Temperature: 				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Noise</a:t>
                </a:r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B10E4-BFA7-56E8-AB9E-3E8E9A6261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8"/>
                <a:stretch>
                  <a:fillRect l="-1017" t="-1977" b="-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70C08-FA9B-568F-577A-8D424743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228F9-439A-7F1D-A84B-E7FABF4F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grpSp>
        <p:nvGrpSpPr>
          <p:cNvPr id="24" name="Group 23" descr="\documentclass{article}&#10;\usepackage{amsmath}&#10;&#10;\pagestyle{empty}&#10;\begin{document}&#10;&#10;\[&#10;v_{\text{sound}} \propto \sqrt{T \text{ (in K)}}&#10;\]&#10;&#10;\end{document}&#10;" title="IguanaTex Shape Display">
            <a:extLst>
              <a:ext uri="{FF2B5EF4-FFF2-40B4-BE49-F238E27FC236}">
                <a16:creationId xmlns:a16="http://schemas.microsoft.com/office/drawing/2014/main" id="{ACE7FC27-398A-6883-88B2-742AC75C036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49692" y="5218471"/>
            <a:ext cx="2606526" cy="364393"/>
            <a:chOff x="8300571" y="4530856"/>
            <a:chExt cx="2606526" cy="3643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92C3AC-C5B9-5B8E-72A5-5678A681E42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300571" y="4683241"/>
              <a:ext cx="132158" cy="137558"/>
            </a:xfrm>
            <a:custGeom>
              <a:avLst/>
              <a:gdLst>
                <a:gd name="connsiteX0" fmla="*/ 132348 w 132158"/>
                <a:gd name="connsiteY0" fmla="*/ 21331 h 137558"/>
                <a:gd name="connsiteX1" fmla="*/ 119103 w 132158"/>
                <a:gd name="connsiteY1" fmla="*/ 75 h 137558"/>
                <a:gd name="connsiteX2" fmla="*/ 104351 w 132158"/>
                <a:gd name="connsiteY2" fmla="*/ 14650 h 137558"/>
                <a:gd name="connsiteX3" fmla="*/ 109168 w 132158"/>
                <a:gd name="connsiteY3" fmla="*/ 23760 h 137558"/>
                <a:gd name="connsiteX4" fmla="*/ 119404 w 132158"/>
                <a:gd name="connsiteY4" fmla="*/ 48661 h 137558"/>
                <a:gd name="connsiteX5" fmla="*/ 65818 w 132158"/>
                <a:gd name="connsiteY5" fmla="*/ 130953 h 137558"/>
                <a:gd name="connsiteX6" fmla="*/ 43541 w 132158"/>
                <a:gd name="connsiteY6" fmla="*/ 104534 h 137558"/>
                <a:gd name="connsiteX7" fmla="*/ 61001 w 132158"/>
                <a:gd name="connsiteY7" fmla="*/ 40158 h 137558"/>
                <a:gd name="connsiteX8" fmla="*/ 64614 w 132158"/>
                <a:gd name="connsiteY8" fmla="*/ 24975 h 137558"/>
                <a:gd name="connsiteX9" fmla="*/ 39928 w 132158"/>
                <a:gd name="connsiteY9" fmla="*/ 75 h 137558"/>
                <a:gd name="connsiteX10" fmla="*/ 190 w 132158"/>
                <a:gd name="connsiteY10" fmla="*/ 46839 h 137558"/>
                <a:gd name="connsiteX11" fmla="*/ 3803 w 132158"/>
                <a:gd name="connsiteY11" fmla="*/ 49875 h 137558"/>
                <a:gd name="connsiteX12" fmla="*/ 8620 w 132158"/>
                <a:gd name="connsiteY12" fmla="*/ 44409 h 137558"/>
                <a:gd name="connsiteX13" fmla="*/ 39025 w 132158"/>
                <a:gd name="connsiteY13" fmla="*/ 6755 h 137558"/>
                <a:gd name="connsiteX14" fmla="*/ 46551 w 132158"/>
                <a:gd name="connsiteY14" fmla="*/ 16472 h 137558"/>
                <a:gd name="connsiteX15" fmla="*/ 41433 w 132158"/>
                <a:gd name="connsiteY15" fmla="*/ 37729 h 137558"/>
                <a:gd name="connsiteX16" fmla="*/ 24274 w 132158"/>
                <a:gd name="connsiteY16" fmla="*/ 99979 h 137558"/>
                <a:gd name="connsiteX17" fmla="*/ 64614 w 132158"/>
                <a:gd name="connsiteY17" fmla="*/ 137633 h 137558"/>
                <a:gd name="connsiteX18" fmla="*/ 132348 w 132158"/>
                <a:gd name="connsiteY18" fmla="*/ 21331 h 13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2158" h="137558">
                  <a:moveTo>
                    <a:pt x="132348" y="21331"/>
                  </a:moveTo>
                  <a:cubicBezTo>
                    <a:pt x="132348" y="4933"/>
                    <a:pt x="124521" y="75"/>
                    <a:pt x="119103" y="75"/>
                  </a:cubicBezTo>
                  <a:cubicBezTo>
                    <a:pt x="111576" y="75"/>
                    <a:pt x="104351" y="7970"/>
                    <a:pt x="104351" y="14650"/>
                  </a:cubicBezTo>
                  <a:cubicBezTo>
                    <a:pt x="104351" y="18598"/>
                    <a:pt x="105857" y="20420"/>
                    <a:pt x="109168" y="23760"/>
                  </a:cubicBezTo>
                  <a:cubicBezTo>
                    <a:pt x="115490" y="29834"/>
                    <a:pt x="119404" y="37729"/>
                    <a:pt x="119404" y="48661"/>
                  </a:cubicBezTo>
                  <a:cubicBezTo>
                    <a:pt x="119404" y="61414"/>
                    <a:pt x="101040" y="130953"/>
                    <a:pt x="65818" y="130953"/>
                  </a:cubicBezTo>
                  <a:cubicBezTo>
                    <a:pt x="50465" y="130953"/>
                    <a:pt x="43541" y="120325"/>
                    <a:pt x="43541" y="104534"/>
                  </a:cubicBezTo>
                  <a:cubicBezTo>
                    <a:pt x="43541" y="87529"/>
                    <a:pt x="51669" y="65362"/>
                    <a:pt x="61001" y="40158"/>
                  </a:cubicBezTo>
                  <a:cubicBezTo>
                    <a:pt x="63108" y="34996"/>
                    <a:pt x="64614" y="30745"/>
                    <a:pt x="64614" y="24975"/>
                  </a:cubicBezTo>
                  <a:cubicBezTo>
                    <a:pt x="64614" y="11310"/>
                    <a:pt x="54980" y="75"/>
                    <a:pt x="39928" y="75"/>
                  </a:cubicBezTo>
                  <a:cubicBezTo>
                    <a:pt x="11630" y="75"/>
                    <a:pt x="190" y="44106"/>
                    <a:pt x="190" y="46839"/>
                  </a:cubicBezTo>
                  <a:cubicBezTo>
                    <a:pt x="190" y="49875"/>
                    <a:pt x="3201" y="49875"/>
                    <a:pt x="3803" y="49875"/>
                  </a:cubicBezTo>
                  <a:cubicBezTo>
                    <a:pt x="6813" y="49875"/>
                    <a:pt x="7114" y="49268"/>
                    <a:pt x="8620" y="44409"/>
                  </a:cubicBezTo>
                  <a:cubicBezTo>
                    <a:pt x="17350" y="13739"/>
                    <a:pt x="30295" y="6755"/>
                    <a:pt x="39025" y="6755"/>
                  </a:cubicBezTo>
                  <a:cubicBezTo>
                    <a:pt x="41433" y="6755"/>
                    <a:pt x="46551" y="6755"/>
                    <a:pt x="46551" y="16472"/>
                  </a:cubicBezTo>
                  <a:cubicBezTo>
                    <a:pt x="46551" y="24064"/>
                    <a:pt x="43541" y="32263"/>
                    <a:pt x="41433" y="37729"/>
                  </a:cubicBezTo>
                  <a:cubicBezTo>
                    <a:pt x="28187" y="72953"/>
                    <a:pt x="24274" y="86922"/>
                    <a:pt x="24274" y="99979"/>
                  </a:cubicBezTo>
                  <a:cubicBezTo>
                    <a:pt x="24274" y="132775"/>
                    <a:pt x="50766" y="137633"/>
                    <a:pt x="64614" y="137633"/>
                  </a:cubicBezTo>
                  <a:cubicBezTo>
                    <a:pt x="115189" y="137633"/>
                    <a:pt x="132348" y="37121"/>
                    <a:pt x="132348" y="21331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5B0D0F0-3592-DAA8-E2C3-1752F1DAB08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447247" y="4768205"/>
              <a:ext cx="76284" cy="96928"/>
            </a:xfrm>
            <a:custGeom>
              <a:avLst/>
              <a:gdLst>
                <a:gd name="connsiteX0" fmla="*/ 70579 w 76284"/>
                <a:gd name="connsiteY0" fmla="*/ 5603 h 96928"/>
                <a:gd name="connsiteX1" fmla="*/ 67629 w 76284"/>
                <a:gd name="connsiteY1" fmla="*/ 76 h 96928"/>
                <a:gd name="connsiteX2" fmla="*/ 63414 w 76284"/>
                <a:gd name="connsiteY2" fmla="*/ 2627 h 96928"/>
                <a:gd name="connsiteX3" fmla="*/ 59621 w 76284"/>
                <a:gd name="connsiteY3" fmla="*/ 5815 h 96928"/>
                <a:gd name="connsiteX4" fmla="*/ 37494 w 76284"/>
                <a:gd name="connsiteY4" fmla="*/ 76 h 96928"/>
                <a:gd name="connsiteX5" fmla="*/ 195 w 76284"/>
                <a:gd name="connsiteY5" fmla="*/ 26647 h 96928"/>
                <a:gd name="connsiteX6" fmla="*/ 8203 w 76284"/>
                <a:gd name="connsiteY6" fmla="*/ 43226 h 96928"/>
                <a:gd name="connsiteX7" fmla="*/ 37284 w 76284"/>
                <a:gd name="connsiteY7" fmla="*/ 53855 h 96928"/>
                <a:gd name="connsiteX8" fmla="*/ 64889 w 76284"/>
                <a:gd name="connsiteY8" fmla="*/ 72985 h 96928"/>
                <a:gd name="connsiteX9" fmla="*/ 38970 w 76284"/>
                <a:gd name="connsiteY9" fmla="*/ 91053 h 96928"/>
                <a:gd name="connsiteX10" fmla="*/ 7571 w 76284"/>
                <a:gd name="connsiteY10" fmla="*/ 63207 h 96928"/>
                <a:gd name="connsiteX11" fmla="*/ 3778 w 76284"/>
                <a:gd name="connsiteY11" fmla="*/ 59594 h 96928"/>
                <a:gd name="connsiteX12" fmla="*/ 195 w 76284"/>
                <a:gd name="connsiteY12" fmla="*/ 65333 h 96928"/>
                <a:gd name="connsiteX13" fmla="*/ 195 w 76284"/>
                <a:gd name="connsiteY13" fmla="*/ 91478 h 96928"/>
                <a:gd name="connsiteX14" fmla="*/ 3145 w 76284"/>
                <a:gd name="connsiteY14" fmla="*/ 97005 h 96928"/>
                <a:gd name="connsiteX15" fmla="*/ 13260 w 76284"/>
                <a:gd name="connsiteY15" fmla="*/ 87865 h 96928"/>
                <a:gd name="connsiteX16" fmla="*/ 38970 w 76284"/>
                <a:gd name="connsiteY16" fmla="*/ 97005 h 96928"/>
                <a:gd name="connsiteX17" fmla="*/ 76480 w 76284"/>
                <a:gd name="connsiteY17" fmla="*/ 67034 h 96928"/>
                <a:gd name="connsiteX18" fmla="*/ 67418 w 76284"/>
                <a:gd name="connsiteY18" fmla="*/ 47478 h 96928"/>
                <a:gd name="connsiteX19" fmla="*/ 42341 w 76284"/>
                <a:gd name="connsiteY19" fmla="*/ 37062 h 96928"/>
                <a:gd name="connsiteX20" fmla="*/ 11785 w 76284"/>
                <a:gd name="connsiteY20" fmla="*/ 20270 h 96928"/>
                <a:gd name="connsiteX21" fmla="*/ 37494 w 76284"/>
                <a:gd name="connsiteY21" fmla="*/ 5178 h 96928"/>
                <a:gd name="connsiteX22" fmla="*/ 63414 w 76284"/>
                <a:gd name="connsiteY22" fmla="*/ 28560 h 96928"/>
                <a:gd name="connsiteX23" fmla="*/ 66997 w 76284"/>
                <a:gd name="connsiteY23" fmla="*/ 30898 h 96928"/>
                <a:gd name="connsiteX24" fmla="*/ 70579 w 76284"/>
                <a:gd name="connsiteY24" fmla="*/ 25371 h 96928"/>
                <a:gd name="connsiteX25" fmla="*/ 70579 w 76284"/>
                <a:gd name="connsiteY25" fmla="*/ 5603 h 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84" h="96928">
                  <a:moveTo>
                    <a:pt x="70579" y="5603"/>
                  </a:moveTo>
                  <a:cubicBezTo>
                    <a:pt x="70579" y="1989"/>
                    <a:pt x="70579" y="76"/>
                    <a:pt x="67629" y="76"/>
                  </a:cubicBezTo>
                  <a:cubicBezTo>
                    <a:pt x="66575" y="76"/>
                    <a:pt x="66154" y="76"/>
                    <a:pt x="63414" y="2627"/>
                  </a:cubicBezTo>
                  <a:cubicBezTo>
                    <a:pt x="62993" y="2840"/>
                    <a:pt x="60886" y="4753"/>
                    <a:pt x="59621" y="5815"/>
                  </a:cubicBezTo>
                  <a:cubicBezTo>
                    <a:pt x="53299" y="1352"/>
                    <a:pt x="45292" y="76"/>
                    <a:pt x="37494" y="76"/>
                  </a:cubicBezTo>
                  <a:cubicBezTo>
                    <a:pt x="7360" y="76"/>
                    <a:pt x="195" y="16018"/>
                    <a:pt x="195" y="26647"/>
                  </a:cubicBezTo>
                  <a:cubicBezTo>
                    <a:pt x="195" y="33449"/>
                    <a:pt x="3145" y="38975"/>
                    <a:pt x="8203" y="43226"/>
                  </a:cubicBezTo>
                  <a:cubicBezTo>
                    <a:pt x="16211" y="50241"/>
                    <a:pt x="24218" y="51729"/>
                    <a:pt x="37284" y="53855"/>
                  </a:cubicBezTo>
                  <a:cubicBezTo>
                    <a:pt x="47820" y="55768"/>
                    <a:pt x="64889" y="58744"/>
                    <a:pt x="64889" y="72985"/>
                  </a:cubicBezTo>
                  <a:cubicBezTo>
                    <a:pt x="64889" y="81275"/>
                    <a:pt x="59200" y="91053"/>
                    <a:pt x="38970" y="91053"/>
                  </a:cubicBezTo>
                  <a:cubicBezTo>
                    <a:pt x="18739" y="91053"/>
                    <a:pt x="11364" y="77662"/>
                    <a:pt x="7571" y="63207"/>
                  </a:cubicBezTo>
                  <a:cubicBezTo>
                    <a:pt x="6939" y="60444"/>
                    <a:pt x="6728" y="59594"/>
                    <a:pt x="3778" y="59594"/>
                  </a:cubicBezTo>
                  <a:cubicBezTo>
                    <a:pt x="195" y="59594"/>
                    <a:pt x="195" y="61082"/>
                    <a:pt x="195" y="65333"/>
                  </a:cubicBezTo>
                  <a:lnTo>
                    <a:pt x="195" y="91478"/>
                  </a:lnTo>
                  <a:cubicBezTo>
                    <a:pt x="195" y="95092"/>
                    <a:pt x="195" y="97005"/>
                    <a:pt x="3145" y="97005"/>
                  </a:cubicBezTo>
                  <a:cubicBezTo>
                    <a:pt x="5042" y="97005"/>
                    <a:pt x="9046" y="92541"/>
                    <a:pt x="13260" y="87865"/>
                  </a:cubicBezTo>
                  <a:cubicBezTo>
                    <a:pt x="22533" y="96580"/>
                    <a:pt x="33912" y="97005"/>
                    <a:pt x="38970" y="97005"/>
                  </a:cubicBezTo>
                  <a:cubicBezTo>
                    <a:pt x="66365" y="97005"/>
                    <a:pt x="76480" y="82125"/>
                    <a:pt x="76480" y="67034"/>
                  </a:cubicBezTo>
                  <a:cubicBezTo>
                    <a:pt x="76480" y="58956"/>
                    <a:pt x="72897" y="52579"/>
                    <a:pt x="67418" y="47478"/>
                  </a:cubicBezTo>
                  <a:cubicBezTo>
                    <a:pt x="59410" y="40038"/>
                    <a:pt x="49717" y="38338"/>
                    <a:pt x="42341" y="37062"/>
                  </a:cubicBezTo>
                  <a:cubicBezTo>
                    <a:pt x="25483" y="34086"/>
                    <a:pt x="11785" y="31536"/>
                    <a:pt x="11785" y="20270"/>
                  </a:cubicBezTo>
                  <a:cubicBezTo>
                    <a:pt x="11785" y="13468"/>
                    <a:pt x="17475" y="5178"/>
                    <a:pt x="37494" y="5178"/>
                  </a:cubicBezTo>
                  <a:cubicBezTo>
                    <a:pt x="61939" y="5178"/>
                    <a:pt x="62993" y="22395"/>
                    <a:pt x="63414" y="28560"/>
                  </a:cubicBezTo>
                  <a:cubicBezTo>
                    <a:pt x="63625" y="30898"/>
                    <a:pt x="66154" y="30898"/>
                    <a:pt x="66997" y="30898"/>
                  </a:cubicBezTo>
                  <a:cubicBezTo>
                    <a:pt x="70579" y="30898"/>
                    <a:pt x="70579" y="29410"/>
                    <a:pt x="70579" y="25371"/>
                  </a:cubicBezTo>
                  <a:lnTo>
                    <a:pt x="70579" y="5603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D96AD7-7BE0-78BB-B75B-195C149839F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541356" y="4768205"/>
              <a:ext cx="103257" cy="96928"/>
            </a:xfrm>
            <a:custGeom>
              <a:avLst/>
              <a:gdLst>
                <a:gd name="connsiteX0" fmla="*/ 103456 w 103257"/>
                <a:gd name="connsiteY0" fmla="*/ 49603 h 96928"/>
                <a:gd name="connsiteX1" fmla="*/ 51827 w 103257"/>
                <a:gd name="connsiteY1" fmla="*/ 76 h 96928"/>
                <a:gd name="connsiteX2" fmla="*/ 198 w 103257"/>
                <a:gd name="connsiteY2" fmla="*/ 49603 h 96928"/>
                <a:gd name="connsiteX3" fmla="*/ 51827 w 103257"/>
                <a:gd name="connsiteY3" fmla="*/ 97005 h 96928"/>
                <a:gd name="connsiteX4" fmla="*/ 103456 w 103257"/>
                <a:gd name="connsiteY4" fmla="*/ 49603 h 96928"/>
                <a:gd name="connsiteX5" fmla="*/ 51827 w 103257"/>
                <a:gd name="connsiteY5" fmla="*/ 90203 h 96928"/>
                <a:gd name="connsiteX6" fmla="*/ 25697 w 103257"/>
                <a:gd name="connsiteY6" fmla="*/ 77237 h 96928"/>
                <a:gd name="connsiteX7" fmla="*/ 19375 w 103257"/>
                <a:gd name="connsiteY7" fmla="*/ 47690 h 96928"/>
                <a:gd name="connsiteX8" fmla="*/ 26961 w 103257"/>
                <a:gd name="connsiteY8" fmla="*/ 16869 h 96928"/>
                <a:gd name="connsiteX9" fmla="*/ 51827 w 103257"/>
                <a:gd name="connsiteY9" fmla="*/ 6028 h 96928"/>
                <a:gd name="connsiteX10" fmla="*/ 77747 w 103257"/>
                <a:gd name="connsiteY10" fmla="*/ 18569 h 96928"/>
                <a:gd name="connsiteX11" fmla="*/ 84280 w 103257"/>
                <a:gd name="connsiteY11" fmla="*/ 47690 h 96928"/>
                <a:gd name="connsiteX12" fmla="*/ 77536 w 103257"/>
                <a:gd name="connsiteY12" fmla="*/ 77874 h 96928"/>
                <a:gd name="connsiteX13" fmla="*/ 51827 w 103257"/>
                <a:gd name="connsiteY13" fmla="*/ 90203 h 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257" h="96928">
                  <a:moveTo>
                    <a:pt x="103456" y="49603"/>
                  </a:moveTo>
                  <a:cubicBezTo>
                    <a:pt x="103456" y="23033"/>
                    <a:pt x="80908" y="76"/>
                    <a:pt x="51827" y="76"/>
                  </a:cubicBezTo>
                  <a:cubicBezTo>
                    <a:pt x="22747" y="76"/>
                    <a:pt x="198" y="23033"/>
                    <a:pt x="198" y="49603"/>
                  </a:cubicBezTo>
                  <a:cubicBezTo>
                    <a:pt x="198" y="75961"/>
                    <a:pt x="23379" y="97005"/>
                    <a:pt x="51827" y="97005"/>
                  </a:cubicBezTo>
                  <a:cubicBezTo>
                    <a:pt x="80276" y="97005"/>
                    <a:pt x="103456" y="75961"/>
                    <a:pt x="103456" y="49603"/>
                  </a:cubicBezTo>
                  <a:close/>
                  <a:moveTo>
                    <a:pt x="51827" y="90203"/>
                  </a:moveTo>
                  <a:cubicBezTo>
                    <a:pt x="44030" y="90203"/>
                    <a:pt x="32651" y="87652"/>
                    <a:pt x="25697" y="77237"/>
                  </a:cubicBezTo>
                  <a:cubicBezTo>
                    <a:pt x="20007" y="68521"/>
                    <a:pt x="19375" y="57468"/>
                    <a:pt x="19375" y="47690"/>
                  </a:cubicBezTo>
                  <a:cubicBezTo>
                    <a:pt x="19375" y="38550"/>
                    <a:pt x="19586" y="26009"/>
                    <a:pt x="26961" y="16869"/>
                  </a:cubicBezTo>
                  <a:cubicBezTo>
                    <a:pt x="32229" y="10704"/>
                    <a:pt x="41080" y="6028"/>
                    <a:pt x="51827" y="6028"/>
                  </a:cubicBezTo>
                  <a:cubicBezTo>
                    <a:pt x="64260" y="6028"/>
                    <a:pt x="73111" y="11980"/>
                    <a:pt x="77747" y="18569"/>
                  </a:cubicBezTo>
                  <a:cubicBezTo>
                    <a:pt x="83648" y="26859"/>
                    <a:pt x="84280" y="37487"/>
                    <a:pt x="84280" y="47690"/>
                  </a:cubicBezTo>
                  <a:cubicBezTo>
                    <a:pt x="84280" y="57893"/>
                    <a:pt x="83648" y="69159"/>
                    <a:pt x="77536" y="77874"/>
                  </a:cubicBezTo>
                  <a:cubicBezTo>
                    <a:pt x="71847" y="85952"/>
                    <a:pt x="62153" y="90203"/>
                    <a:pt x="51827" y="90203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21FA88-0903-633C-9173-E381F5A663F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664516" y="4769268"/>
              <a:ext cx="112951" cy="95865"/>
            </a:xfrm>
            <a:custGeom>
              <a:avLst/>
              <a:gdLst>
                <a:gd name="connsiteX0" fmla="*/ 64897 w 112951"/>
                <a:gd name="connsiteY0" fmla="*/ 2414 h 95865"/>
                <a:gd name="connsiteX1" fmla="*/ 64897 w 112951"/>
                <a:gd name="connsiteY1" fmla="*/ 10067 h 95865"/>
                <a:gd name="connsiteX2" fmla="*/ 80701 w 112951"/>
                <a:gd name="connsiteY2" fmla="*/ 21970 h 95865"/>
                <a:gd name="connsiteX3" fmla="*/ 80701 w 112951"/>
                <a:gd name="connsiteY3" fmla="*/ 58318 h 95865"/>
                <a:gd name="connsiteX4" fmla="*/ 52674 w 112951"/>
                <a:gd name="connsiteY4" fmla="*/ 89990 h 95865"/>
                <a:gd name="connsiteX5" fmla="*/ 32655 w 112951"/>
                <a:gd name="connsiteY5" fmla="*/ 70009 h 95865"/>
                <a:gd name="connsiteX6" fmla="*/ 32655 w 112951"/>
                <a:gd name="connsiteY6" fmla="*/ 76 h 95865"/>
                <a:gd name="connsiteX7" fmla="*/ 202 w 112951"/>
                <a:gd name="connsiteY7" fmla="*/ 2414 h 95865"/>
                <a:gd name="connsiteX8" fmla="*/ 202 w 112951"/>
                <a:gd name="connsiteY8" fmla="*/ 10067 h 95865"/>
                <a:gd name="connsiteX9" fmla="*/ 16007 w 112951"/>
                <a:gd name="connsiteY9" fmla="*/ 29622 h 95865"/>
                <a:gd name="connsiteX10" fmla="*/ 16007 w 112951"/>
                <a:gd name="connsiteY10" fmla="*/ 61507 h 95865"/>
                <a:gd name="connsiteX11" fmla="*/ 51199 w 112951"/>
                <a:gd name="connsiteY11" fmla="*/ 95942 h 95865"/>
                <a:gd name="connsiteX12" fmla="*/ 81334 w 112951"/>
                <a:gd name="connsiteY12" fmla="*/ 78087 h 95865"/>
                <a:gd name="connsiteX13" fmla="*/ 81544 w 112951"/>
                <a:gd name="connsiteY13" fmla="*/ 78087 h 95865"/>
                <a:gd name="connsiteX14" fmla="*/ 81544 w 112951"/>
                <a:gd name="connsiteY14" fmla="*/ 95942 h 95865"/>
                <a:gd name="connsiteX15" fmla="*/ 113154 w 112951"/>
                <a:gd name="connsiteY15" fmla="*/ 93816 h 95865"/>
                <a:gd name="connsiteX16" fmla="*/ 113154 w 112951"/>
                <a:gd name="connsiteY16" fmla="*/ 86164 h 95865"/>
                <a:gd name="connsiteX17" fmla="*/ 97349 w 112951"/>
                <a:gd name="connsiteY17" fmla="*/ 74261 h 95865"/>
                <a:gd name="connsiteX18" fmla="*/ 97349 w 112951"/>
                <a:gd name="connsiteY18" fmla="*/ 76 h 95865"/>
                <a:gd name="connsiteX19" fmla="*/ 64897 w 112951"/>
                <a:gd name="connsiteY19" fmla="*/ 2414 h 9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951" h="95865">
                  <a:moveTo>
                    <a:pt x="64897" y="2414"/>
                  </a:moveTo>
                  <a:lnTo>
                    <a:pt x="64897" y="10067"/>
                  </a:lnTo>
                  <a:cubicBezTo>
                    <a:pt x="79015" y="10067"/>
                    <a:pt x="80701" y="11555"/>
                    <a:pt x="80701" y="21970"/>
                  </a:cubicBezTo>
                  <a:lnTo>
                    <a:pt x="80701" y="58318"/>
                  </a:lnTo>
                  <a:cubicBezTo>
                    <a:pt x="80701" y="77024"/>
                    <a:pt x="68690" y="89990"/>
                    <a:pt x="52674" y="89990"/>
                  </a:cubicBezTo>
                  <a:cubicBezTo>
                    <a:pt x="33498" y="89990"/>
                    <a:pt x="32655" y="80850"/>
                    <a:pt x="32655" y="70009"/>
                  </a:cubicBezTo>
                  <a:lnTo>
                    <a:pt x="32655" y="76"/>
                  </a:lnTo>
                  <a:lnTo>
                    <a:pt x="202" y="2414"/>
                  </a:lnTo>
                  <a:lnTo>
                    <a:pt x="202" y="10067"/>
                  </a:lnTo>
                  <a:cubicBezTo>
                    <a:pt x="16007" y="10067"/>
                    <a:pt x="16007" y="10704"/>
                    <a:pt x="16007" y="29622"/>
                  </a:cubicBezTo>
                  <a:lnTo>
                    <a:pt x="16007" y="61507"/>
                  </a:lnTo>
                  <a:cubicBezTo>
                    <a:pt x="16007" y="76174"/>
                    <a:pt x="16007" y="95942"/>
                    <a:pt x="51199" y="95942"/>
                  </a:cubicBezTo>
                  <a:cubicBezTo>
                    <a:pt x="55835" y="95942"/>
                    <a:pt x="71218" y="95942"/>
                    <a:pt x="81334" y="78087"/>
                  </a:cubicBezTo>
                  <a:lnTo>
                    <a:pt x="81544" y="78087"/>
                  </a:lnTo>
                  <a:lnTo>
                    <a:pt x="81544" y="95942"/>
                  </a:lnTo>
                  <a:lnTo>
                    <a:pt x="113154" y="93816"/>
                  </a:lnTo>
                  <a:lnTo>
                    <a:pt x="113154" y="86164"/>
                  </a:lnTo>
                  <a:cubicBezTo>
                    <a:pt x="99035" y="86164"/>
                    <a:pt x="97349" y="84676"/>
                    <a:pt x="97349" y="74261"/>
                  </a:cubicBezTo>
                  <a:lnTo>
                    <a:pt x="97349" y="76"/>
                  </a:lnTo>
                  <a:lnTo>
                    <a:pt x="64897" y="2414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153738-4752-17DA-E1E6-05A85A16699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797478" y="4769268"/>
              <a:ext cx="112951" cy="93740"/>
            </a:xfrm>
            <a:custGeom>
              <a:avLst/>
              <a:gdLst>
                <a:gd name="connsiteX0" fmla="*/ 97353 w 112951"/>
                <a:gd name="connsiteY0" fmla="*/ 29410 h 93740"/>
                <a:gd name="connsiteX1" fmla="*/ 65744 w 112951"/>
                <a:gd name="connsiteY1" fmla="*/ 76 h 93740"/>
                <a:gd name="connsiteX2" fmla="*/ 31395 w 112951"/>
                <a:gd name="connsiteY2" fmla="*/ 20695 h 93740"/>
                <a:gd name="connsiteX3" fmla="*/ 31184 w 112951"/>
                <a:gd name="connsiteY3" fmla="*/ 20695 h 93740"/>
                <a:gd name="connsiteX4" fmla="*/ 31184 w 112951"/>
                <a:gd name="connsiteY4" fmla="*/ 76 h 93740"/>
                <a:gd name="connsiteX5" fmla="*/ 207 w 112951"/>
                <a:gd name="connsiteY5" fmla="*/ 2414 h 93740"/>
                <a:gd name="connsiteX6" fmla="*/ 207 w 112951"/>
                <a:gd name="connsiteY6" fmla="*/ 10067 h 93740"/>
                <a:gd name="connsiteX7" fmla="*/ 16011 w 112951"/>
                <a:gd name="connsiteY7" fmla="*/ 21970 h 93740"/>
                <a:gd name="connsiteX8" fmla="*/ 16011 w 112951"/>
                <a:gd name="connsiteY8" fmla="*/ 77024 h 93740"/>
                <a:gd name="connsiteX9" fmla="*/ 207 w 112951"/>
                <a:gd name="connsiteY9" fmla="*/ 86164 h 93740"/>
                <a:gd name="connsiteX10" fmla="*/ 207 w 112951"/>
                <a:gd name="connsiteY10" fmla="*/ 93816 h 93740"/>
                <a:gd name="connsiteX11" fmla="*/ 24230 w 112951"/>
                <a:gd name="connsiteY11" fmla="*/ 92966 h 93740"/>
                <a:gd name="connsiteX12" fmla="*/ 48464 w 112951"/>
                <a:gd name="connsiteY12" fmla="*/ 93816 h 93740"/>
                <a:gd name="connsiteX13" fmla="*/ 48464 w 112951"/>
                <a:gd name="connsiteY13" fmla="*/ 86164 h 93740"/>
                <a:gd name="connsiteX14" fmla="*/ 32659 w 112951"/>
                <a:gd name="connsiteY14" fmla="*/ 77024 h 93740"/>
                <a:gd name="connsiteX15" fmla="*/ 32659 w 112951"/>
                <a:gd name="connsiteY15" fmla="*/ 38763 h 93740"/>
                <a:gd name="connsiteX16" fmla="*/ 64058 w 112951"/>
                <a:gd name="connsiteY16" fmla="*/ 6028 h 93740"/>
                <a:gd name="connsiteX17" fmla="*/ 80706 w 112951"/>
                <a:gd name="connsiteY17" fmla="*/ 28560 h 93740"/>
                <a:gd name="connsiteX18" fmla="*/ 80706 w 112951"/>
                <a:gd name="connsiteY18" fmla="*/ 77024 h 93740"/>
                <a:gd name="connsiteX19" fmla="*/ 64901 w 112951"/>
                <a:gd name="connsiteY19" fmla="*/ 86164 h 93740"/>
                <a:gd name="connsiteX20" fmla="*/ 64901 w 112951"/>
                <a:gd name="connsiteY20" fmla="*/ 93816 h 93740"/>
                <a:gd name="connsiteX21" fmla="*/ 88924 w 112951"/>
                <a:gd name="connsiteY21" fmla="*/ 92966 h 93740"/>
                <a:gd name="connsiteX22" fmla="*/ 113158 w 112951"/>
                <a:gd name="connsiteY22" fmla="*/ 93816 h 93740"/>
                <a:gd name="connsiteX23" fmla="*/ 113158 w 112951"/>
                <a:gd name="connsiteY23" fmla="*/ 86164 h 93740"/>
                <a:gd name="connsiteX24" fmla="*/ 97353 w 112951"/>
                <a:gd name="connsiteY24" fmla="*/ 77024 h 93740"/>
                <a:gd name="connsiteX25" fmla="*/ 97353 w 112951"/>
                <a:gd name="connsiteY25" fmla="*/ 29410 h 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2951" h="93740">
                  <a:moveTo>
                    <a:pt x="97353" y="29410"/>
                  </a:moveTo>
                  <a:cubicBezTo>
                    <a:pt x="97353" y="10917"/>
                    <a:pt x="88292" y="76"/>
                    <a:pt x="65744" y="76"/>
                  </a:cubicBezTo>
                  <a:cubicBezTo>
                    <a:pt x="48464" y="76"/>
                    <a:pt x="37295" y="9642"/>
                    <a:pt x="31395" y="20695"/>
                  </a:cubicBezTo>
                  <a:lnTo>
                    <a:pt x="31184" y="20695"/>
                  </a:lnTo>
                  <a:lnTo>
                    <a:pt x="31184" y="76"/>
                  </a:lnTo>
                  <a:lnTo>
                    <a:pt x="207" y="2414"/>
                  </a:lnTo>
                  <a:lnTo>
                    <a:pt x="207" y="10067"/>
                  </a:lnTo>
                  <a:cubicBezTo>
                    <a:pt x="14326" y="10067"/>
                    <a:pt x="16011" y="11555"/>
                    <a:pt x="16011" y="21970"/>
                  </a:cubicBezTo>
                  <a:lnTo>
                    <a:pt x="16011" y="77024"/>
                  </a:lnTo>
                  <a:cubicBezTo>
                    <a:pt x="16011" y="86164"/>
                    <a:pt x="13904" y="86164"/>
                    <a:pt x="207" y="86164"/>
                  </a:cubicBezTo>
                  <a:lnTo>
                    <a:pt x="207" y="93816"/>
                  </a:lnTo>
                  <a:cubicBezTo>
                    <a:pt x="628" y="93816"/>
                    <a:pt x="15379" y="92966"/>
                    <a:pt x="24230" y="92966"/>
                  </a:cubicBezTo>
                  <a:cubicBezTo>
                    <a:pt x="32027" y="92966"/>
                    <a:pt x="46567" y="93604"/>
                    <a:pt x="48464" y="93816"/>
                  </a:cubicBezTo>
                  <a:lnTo>
                    <a:pt x="48464" y="86164"/>
                  </a:lnTo>
                  <a:cubicBezTo>
                    <a:pt x="34766" y="86164"/>
                    <a:pt x="32659" y="86164"/>
                    <a:pt x="32659" y="77024"/>
                  </a:cubicBezTo>
                  <a:lnTo>
                    <a:pt x="32659" y="38763"/>
                  </a:lnTo>
                  <a:cubicBezTo>
                    <a:pt x="32659" y="16444"/>
                    <a:pt x="50150" y="6028"/>
                    <a:pt x="64058" y="6028"/>
                  </a:cubicBezTo>
                  <a:cubicBezTo>
                    <a:pt x="78809" y="6028"/>
                    <a:pt x="80706" y="17719"/>
                    <a:pt x="80706" y="28560"/>
                  </a:cubicBezTo>
                  <a:lnTo>
                    <a:pt x="80706" y="77024"/>
                  </a:lnTo>
                  <a:cubicBezTo>
                    <a:pt x="80706" y="86164"/>
                    <a:pt x="78598" y="86164"/>
                    <a:pt x="64901" y="86164"/>
                  </a:cubicBezTo>
                  <a:lnTo>
                    <a:pt x="64901" y="93816"/>
                  </a:lnTo>
                  <a:cubicBezTo>
                    <a:pt x="65322" y="93816"/>
                    <a:pt x="80074" y="92966"/>
                    <a:pt x="88924" y="92966"/>
                  </a:cubicBezTo>
                  <a:cubicBezTo>
                    <a:pt x="96721" y="92966"/>
                    <a:pt x="111262" y="93604"/>
                    <a:pt x="113158" y="93816"/>
                  </a:cubicBezTo>
                  <a:lnTo>
                    <a:pt x="113158" y="86164"/>
                  </a:lnTo>
                  <a:cubicBezTo>
                    <a:pt x="99461" y="86164"/>
                    <a:pt x="97353" y="86164"/>
                    <a:pt x="97353" y="77024"/>
                  </a:cubicBezTo>
                  <a:lnTo>
                    <a:pt x="97353" y="29410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260EB3-6A53-E62D-7F3D-2F316F4783C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928754" y="4715489"/>
              <a:ext cx="112740" cy="149644"/>
            </a:xfrm>
            <a:custGeom>
              <a:avLst/>
              <a:gdLst>
                <a:gd name="connsiteX0" fmla="*/ 65538 w 112740"/>
                <a:gd name="connsiteY0" fmla="*/ 2414 h 149644"/>
                <a:gd name="connsiteX1" fmla="*/ 65538 w 112740"/>
                <a:gd name="connsiteY1" fmla="*/ 10067 h 149644"/>
                <a:gd name="connsiteX2" fmla="*/ 81342 w 112740"/>
                <a:gd name="connsiteY2" fmla="*/ 21970 h 149644"/>
                <a:gd name="connsiteX3" fmla="*/ 81342 w 112740"/>
                <a:gd name="connsiteY3" fmla="*/ 65971 h 149644"/>
                <a:gd name="connsiteX4" fmla="*/ 51840 w 112740"/>
                <a:gd name="connsiteY4" fmla="*/ 53855 h 149644"/>
                <a:gd name="connsiteX5" fmla="*/ 211 w 112740"/>
                <a:gd name="connsiteY5" fmla="*/ 101894 h 149644"/>
                <a:gd name="connsiteX6" fmla="*/ 49311 w 112740"/>
                <a:gd name="connsiteY6" fmla="*/ 149720 h 149644"/>
                <a:gd name="connsiteX7" fmla="*/ 80499 w 112740"/>
                <a:gd name="connsiteY7" fmla="*/ 136542 h 149644"/>
                <a:gd name="connsiteX8" fmla="*/ 80499 w 112740"/>
                <a:gd name="connsiteY8" fmla="*/ 149720 h 149644"/>
                <a:gd name="connsiteX9" fmla="*/ 112952 w 112740"/>
                <a:gd name="connsiteY9" fmla="*/ 147595 h 149644"/>
                <a:gd name="connsiteX10" fmla="*/ 112952 w 112740"/>
                <a:gd name="connsiteY10" fmla="*/ 139943 h 149644"/>
                <a:gd name="connsiteX11" fmla="*/ 97147 w 112740"/>
                <a:gd name="connsiteY11" fmla="*/ 128039 h 149644"/>
                <a:gd name="connsiteX12" fmla="*/ 97147 w 112740"/>
                <a:gd name="connsiteY12" fmla="*/ 76 h 149644"/>
                <a:gd name="connsiteX13" fmla="*/ 65538 w 112740"/>
                <a:gd name="connsiteY13" fmla="*/ 2414 h 149644"/>
                <a:gd name="connsiteX14" fmla="*/ 80499 w 112740"/>
                <a:gd name="connsiteY14" fmla="*/ 125276 h 149644"/>
                <a:gd name="connsiteX15" fmla="*/ 50576 w 112740"/>
                <a:gd name="connsiteY15" fmla="*/ 143769 h 149644"/>
                <a:gd name="connsiteX16" fmla="*/ 26131 w 112740"/>
                <a:gd name="connsiteY16" fmla="*/ 130590 h 149644"/>
                <a:gd name="connsiteX17" fmla="*/ 19388 w 112740"/>
                <a:gd name="connsiteY17" fmla="*/ 102106 h 149644"/>
                <a:gd name="connsiteX18" fmla="*/ 28028 w 112740"/>
                <a:gd name="connsiteY18" fmla="*/ 71285 h 149644"/>
                <a:gd name="connsiteX19" fmla="*/ 52894 w 112740"/>
                <a:gd name="connsiteY19" fmla="*/ 59806 h 149644"/>
                <a:gd name="connsiteX20" fmla="*/ 77971 w 112740"/>
                <a:gd name="connsiteY20" fmla="*/ 72135 h 149644"/>
                <a:gd name="connsiteX21" fmla="*/ 80499 w 112740"/>
                <a:gd name="connsiteY21" fmla="*/ 79787 h 149644"/>
                <a:gd name="connsiteX22" fmla="*/ 80499 w 112740"/>
                <a:gd name="connsiteY22" fmla="*/ 125276 h 14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740" h="149644">
                  <a:moveTo>
                    <a:pt x="65538" y="2414"/>
                  </a:moveTo>
                  <a:lnTo>
                    <a:pt x="65538" y="10067"/>
                  </a:lnTo>
                  <a:cubicBezTo>
                    <a:pt x="79657" y="10067"/>
                    <a:pt x="81342" y="11555"/>
                    <a:pt x="81342" y="21970"/>
                  </a:cubicBezTo>
                  <a:lnTo>
                    <a:pt x="81342" y="65971"/>
                  </a:lnTo>
                  <a:cubicBezTo>
                    <a:pt x="73545" y="58318"/>
                    <a:pt x="63430" y="53855"/>
                    <a:pt x="51840" y="53855"/>
                  </a:cubicBezTo>
                  <a:cubicBezTo>
                    <a:pt x="23813" y="53855"/>
                    <a:pt x="211" y="75111"/>
                    <a:pt x="211" y="101894"/>
                  </a:cubicBezTo>
                  <a:cubicBezTo>
                    <a:pt x="211" y="128464"/>
                    <a:pt x="22549" y="149720"/>
                    <a:pt x="49311" y="149720"/>
                  </a:cubicBezTo>
                  <a:cubicBezTo>
                    <a:pt x="66591" y="149720"/>
                    <a:pt x="76917" y="140368"/>
                    <a:pt x="80499" y="136542"/>
                  </a:cubicBezTo>
                  <a:lnTo>
                    <a:pt x="80499" y="149720"/>
                  </a:lnTo>
                  <a:lnTo>
                    <a:pt x="112952" y="147595"/>
                  </a:lnTo>
                  <a:lnTo>
                    <a:pt x="112952" y="139943"/>
                  </a:lnTo>
                  <a:cubicBezTo>
                    <a:pt x="98833" y="139943"/>
                    <a:pt x="97147" y="138455"/>
                    <a:pt x="97147" y="128039"/>
                  </a:cubicBezTo>
                  <a:lnTo>
                    <a:pt x="97147" y="76"/>
                  </a:lnTo>
                  <a:lnTo>
                    <a:pt x="65538" y="2414"/>
                  </a:lnTo>
                  <a:close/>
                  <a:moveTo>
                    <a:pt x="80499" y="125276"/>
                  </a:moveTo>
                  <a:cubicBezTo>
                    <a:pt x="75020" y="135266"/>
                    <a:pt x="64273" y="143769"/>
                    <a:pt x="50576" y="143769"/>
                  </a:cubicBezTo>
                  <a:cubicBezTo>
                    <a:pt x="38775" y="143769"/>
                    <a:pt x="30346" y="136754"/>
                    <a:pt x="26131" y="130590"/>
                  </a:cubicBezTo>
                  <a:cubicBezTo>
                    <a:pt x="21916" y="124213"/>
                    <a:pt x="19388" y="115710"/>
                    <a:pt x="19388" y="102106"/>
                  </a:cubicBezTo>
                  <a:cubicBezTo>
                    <a:pt x="19388" y="97217"/>
                    <a:pt x="19388" y="81275"/>
                    <a:pt x="28028" y="71285"/>
                  </a:cubicBezTo>
                  <a:cubicBezTo>
                    <a:pt x="36457" y="61719"/>
                    <a:pt x="46783" y="59806"/>
                    <a:pt x="52894" y="59806"/>
                  </a:cubicBezTo>
                  <a:cubicBezTo>
                    <a:pt x="63009" y="59806"/>
                    <a:pt x="72070" y="64483"/>
                    <a:pt x="77971" y="72135"/>
                  </a:cubicBezTo>
                  <a:cubicBezTo>
                    <a:pt x="80499" y="75536"/>
                    <a:pt x="80499" y="75749"/>
                    <a:pt x="80499" y="79787"/>
                  </a:cubicBezTo>
                  <a:lnTo>
                    <a:pt x="80499" y="125276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917FED5-0EBE-ECD7-AC8C-C64BC462369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167553" y="4683241"/>
              <a:ext cx="200494" cy="137558"/>
            </a:xfrm>
            <a:custGeom>
              <a:avLst/>
              <a:gdLst>
                <a:gd name="connsiteX0" fmla="*/ 200714 w 200494"/>
                <a:gd name="connsiteY0" fmla="*/ 124576 h 137558"/>
                <a:gd name="connsiteX1" fmla="*/ 193790 w 200494"/>
                <a:gd name="connsiteY1" fmla="*/ 125183 h 137558"/>
                <a:gd name="connsiteX2" fmla="*/ 143817 w 200494"/>
                <a:gd name="connsiteY2" fmla="*/ 85707 h 137558"/>
                <a:gd name="connsiteX3" fmla="*/ 129366 w 200494"/>
                <a:gd name="connsiteY3" fmla="*/ 62933 h 137558"/>
                <a:gd name="connsiteX4" fmla="*/ 192586 w 200494"/>
                <a:gd name="connsiteY4" fmla="*/ 8881 h 137558"/>
                <a:gd name="connsiteX5" fmla="*/ 200714 w 200494"/>
                <a:gd name="connsiteY5" fmla="*/ 9792 h 137558"/>
                <a:gd name="connsiteX6" fmla="*/ 199811 w 200494"/>
                <a:gd name="connsiteY6" fmla="*/ 986 h 137558"/>
                <a:gd name="connsiteX7" fmla="*/ 190478 w 200494"/>
                <a:gd name="connsiteY7" fmla="*/ 75 h 137558"/>
                <a:gd name="connsiteX8" fmla="*/ 122743 w 200494"/>
                <a:gd name="connsiteY8" fmla="*/ 52304 h 137558"/>
                <a:gd name="connsiteX9" fmla="*/ 95349 w 200494"/>
                <a:gd name="connsiteY9" fmla="*/ 17687 h 137558"/>
                <a:gd name="connsiteX10" fmla="*/ 52901 w 200494"/>
                <a:gd name="connsiteY10" fmla="*/ 75 h 137558"/>
                <a:gd name="connsiteX11" fmla="*/ 219 w 200494"/>
                <a:gd name="connsiteY11" fmla="*/ 69006 h 137558"/>
                <a:gd name="connsiteX12" fmla="*/ 51998 w 200494"/>
                <a:gd name="connsiteY12" fmla="*/ 137633 h 137558"/>
                <a:gd name="connsiteX13" fmla="*/ 119733 w 200494"/>
                <a:gd name="connsiteY13" fmla="*/ 85404 h 137558"/>
                <a:gd name="connsiteX14" fmla="*/ 147128 w 200494"/>
                <a:gd name="connsiteY14" fmla="*/ 120021 h 137558"/>
                <a:gd name="connsiteX15" fmla="*/ 189575 w 200494"/>
                <a:gd name="connsiteY15" fmla="*/ 137633 h 137558"/>
                <a:gd name="connsiteX16" fmla="*/ 200714 w 200494"/>
                <a:gd name="connsiteY16" fmla="*/ 136419 h 137558"/>
                <a:gd name="connsiteX17" fmla="*/ 200714 w 200494"/>
                <a:gd name="connsiteY17" fmla="*/ 124576 h 137558"/>
                <a:gd name="connsiteX18" fmla="*/ 113110 w 200494"/>
                <a:gd name="connsiteY18" fmla="*/ 74775 h 137558"/>
                <a:gd name="connsiteX19" fmla="*/ 49891 w 200494"/>
                <a:gd name="connsiteY19" fmla="*/ 128827 h 137558"/>
                <a:gd name="connsiteX20" fmla="*/ 6842 w 200494"/>
                <a:gd name="connsiteY20" fmla="*/ 69006 h 137558"/>
                <a:gd name="connsiteX21" fmla="*/ 48687 w 200494"/>
                <a:gd name="connsiteY21" fmla="*/ 12525 h 137558"/>
                <a:gd name="connsiteX22" fmla="*/ 98660 w 200494"/>
                <a:gd name="connsiteY22" fmla="*/ 52001 h 137558"/>
                <a:gd name="connsiteX23" fmla="*/ 113110 w 200494"/>
                <a:gd name="connsiteY23" fmla="*/ 74775 h 13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494" h="137558">
                  <a:moveTo>
                    <a:pt x="200714" y="124576"/>
                  </a:moveTo>
                  <a:cubicBezTo>
                    <a:pt x="199510" y="124576"/>
                    <a:pt x="194693" y="125183"/>
                    <a:pt x="193790" y="125183"/>
                  </a:cubicBezTo>
                  <a:cubicBezTo>
                    <a:pt x="170007" y="125183"/>
                    <a:pt x="154052" y="101498"/>
                    <a:pt x="143817" y="85707"/>
                  </a:cubicBezTo>
                  <a:cubicBezTo>
                    <a:pt x="140806" y="80545"/>
                    <a:pt x="132678" y="68095"/>
                    <a:pt x="129366" y="62933"/>
                  </a:cubicBezTo>
                  <a:cubicBezTo>
                    <a:pt x="136591" y="46535"/>
                    <a:pt x="156761" y="8881"/>
                    <a:pt x="192586" y="8881"/>
                  </a:cubicBezTo>
                  <a:cubicBezTo>
                    <a:pt x="194693" y="8881"/>
                    <a:pt x="197402" y="8881"/>
                    <a:pt x="200714" y="9792"/>
                  </a:cubicBezTo>
                  <a:cubicBezTo>
                    <a:pt x="200714" y="1897"/>
                    <a:pt x="200413" y="1593"/>
                    <a:pt x="199811" y="986"/>
                  </a:cubicBezTo>
                  <a:cubicBezTo>
                    <a:pt x="197703" y="378"/>
                    <a:pt x="193188" y="75"/>
                    <a:pt x="190478" y="75"/>
                  </a:cubicBezTo>
                  <a:cubicBezTo>
                    <a:pt x="152246" y="75"/>
                    <a:pt x="129969" y="37121"/>
                    <a:pt x="122743" y="52304"/>
                  </a:cubicBezTo>
                  <a:cubicBezTo>
                    <a:pt x="110702" y="33781"/>
                    <a:pt x="106487" y="27101"/>
                    <a:pt x="95349" y="17687"/>
                  </a:cubicBezTo>
                  <a:cubicBezTo>
                    <a:pt x="76985" y="1593"/>
                    <a:pt x="60427" y="75"/>
                    <a:pt x="52901" y="75"/>
                  </a:cubicBezTo>
                  <a:cubicBezTo>
                    <a:pt x="19486" y="75"/>
                    <a:pt x="219" y="34085"/>
                    <a:pt x="219" y="69006"/>
                  </a:cubicBezTo>
                  <a:cubicBezTo>
                    <a:pt x="219" y="103016"/>
                    <a:pt x="18883" y="137633"/>
                    <a:pt x="51998" y="137633"/>
                  </a:cubicBezTo>
                  <a:cubicBezTo>
                    <a:pt x="90231" y="137633"/>
                    <a:pt x="112508" y="100587"/>
                    <a:pt x="119733" y="85404"/>
                  </a:cubicBezTo>
                  <a:cubicBezTo>
                    <a:pt x="131775" y="103927"/>
                    <a:pt x="135989" y="110607"/>
                    <a:pt x="147128" y="120021"/>
                  </a:cubicBezTo>
                  <a:cubicBezTo>
                    <a:pt x="165492" y="136115"/>
                    <a:pt x="182049" y="137633"/>
                    <a:pt x="189575" y="137633"/>
                  </a:cubicBezTo>
                  <a:cubicBezTo>
                    <a:pt x="193188" y="137633"/>
                    <a:pt x="198004" y="137026"/>
                    <a:pt x="200714" y="136419"/>
                  </a:cubicBezTo>
                  <a:lnTo>
                    <a:pt x="200714" y="124576"/>
                  </a:lnTo>
                  <a:close/>
                  <a:moveTo>
                    <a:pt x="113110" y="74775"/>
                  </a:moveTo>
                  <a:cubicBezTo>
                    <a:pt x="105885" y="91173"/>
                    <a:pt x="85715" y="128827"/>
                    <a:pt x="49891" y="128827"/>
                  </a:cubicBezTo>
                  <a:cubicBezTo>
                    <a:pt x="20690" y="128827"/>
                    <a:pt x="6842" y="96639"/>
                    <a:pt x="6842" y="69006"/>
                  </a:cubicBezTo>
                  <a:cubicBezTo>
                    <a:pt x="6842" y="38943"/>
                    <a:pt x="23700" y="12525"/>
                    <a:pt x="48687" y="12525"/>
                  </a:cubicBezTo>
                  <a:cubicBezTo>
                    <a:pt x="72469" y="12525"/>
                    <a:pt x="88425" y="36210"/>
                    <a:pt x="98660" y="52001"/>
                  </a:cubicBezTo>
                  <a:cubicBezTo>
                    <a:pt x="101670" y="57163"/>
                    <a:pt x="109799" y="69613"/>
                    <a:pt x="113110" y="74775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D51C3B8-186B-8190-51A8-11AED3A7B93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501576" y="4530856"/>
              <a:ext cx="273949" cy="364393"/>
            </a:xfrm>
            <a:custGeom>
              <a:avLst/>
              <a:gdLst>
                <a:gd name="connsiteX0" fmla="*/ 94757 w 273949"/>
                <a:gd name="connsiteY0" fmla="*/ 364459 h 364393"/>
                <a:gd name="connsiteX1" fmla="*/ 107401 w 273949"/>
                <a:gd name="connsiteY1" fmla="*/ 358386 h 364393"/>
                <a:gd name="connsiteX2" fmla="*/ 272072 w 273949"/>
                <a:gd name="connsiteY2" fmla="*/ 11605 h 364393"/>
                <a:gd name="connsiteX3" fmla="*/ 274179 w 273949"/>
                <a:gd name="connsiteY3" fmla="*/ 6139 h 364393"/>
                <a:gd name="connsiteX4" fmla="*/ 268158 w 273949"/>
                <a:gd name="connsiteY4" fmla="*/ 66 h 364393"/>
                <a:gd name="connsiteX5" fmla="*/ 261535 w 273949"/>
                <a:gd name="connsiteY5" fmla="*/ 6139 h 364393"/>
                <a:gd name="connsiteX6" fmla="*/ 106197 w 273949"/>
                <a:gd name="connsiteY6" fmla="*/ 332878 h 364393"/>
                <a:gd name="connsiteX7" fmla="*/ 42074 w 273949"/>
                <a:gd name="connsiteY7" fmla="*/ 182262 h 364393"/>
                <a:gd name="connsiteX8" fmla="*/ 229 w 273949"/>
                <a:gd name="connsiteY8" fmla="*/ 214754 h 364393"/>
                <a:gd name="connsiteX9" fmla="*/ 4745 w 273949"/>
                <a:gd name="connsiteY9" fmla="*/ 219613 h 364393"/>
                <a:gd name="connsiteX10" fmla="*/ 26119 w 273949"/>
                <a:gd name="connsiteY10" fmla="*/ 203215 h 364393"/>
                <a:gd name="connsiteX11" fmla="*/ 94757 w 273949"/>
                <a:gd name="connsiteY11" fmla="*/ 364459 h 36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3949" h="364393">
                  <a:moveTo>
                    <a:pt x="94757" y="364459"/>
                  </a:moveTo>
                  <a:cubicBezTo>
                    <a:pt x="104089" y="364459"/>
                    <a:pt x="104390" y="364156"/>
                    <a:pt x="107401" y="358386"/>
                  </a:cubicBezTo>
                  <a:lnTo>
                    <a:pt x="272072" y="11605"/>
                  </a:lnTo>
                  <a:cubicBezTo>
                    <a:pt x="274179" y="7657"/>
                    <a:pt x="274179" y="7050"/>
                    <a:pt x="274179" y="6139"/>
                  </a:cubicBezTo>
                  <a:cubicBezTo>
                    <a:pt x="274179" y="2799"/>
                    <a:pt x="271771" y="66"/>
                    <a:pt x="268158" y="66"/>
                  </a:cubicBezTo>
                  <a:cubicBezTo>
                    <a:pt x="264244" y="66"/>
                    <a:pt x="263040" y="2799"/>
                    <a:pt x="261535" y="6139"/>
                  </a:cubicBezTo>
                  <a:lnTo>
                    <a:pt x="106197" y="332878"/>
                  </a:lnTo>
                  <a:lnTo>
                    <a:pt x="42074" y="182262"/>
                  </a:lnTo>
                  <a:lnTo>
                    <a:pt x="229" y="214754"/>
                  </a:lnTo>
                  <a:lnTo>
                    <a:pt x="4745" y="219613"/>
                  </a:lnTo>
                  <a:lnTo>
                    <a:pt x="26119" y="203215"/>
                  </a:lnTo>
                  <a:lnTo>
                    <a:pt x="94757" y="364459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4E37D51-24D5-BF22-A52D-71D8AD4A6A1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769506" y="4530856"/>
              <a:ext cx="1137591" cy="12145"/>
            </a:xfrm>
            <a:custGeom>
              <a:avLst/>
              <a:gdLst>
                <a:gd name="connsiteX0" fmla="*/ 0 w 1137591"/>
                <a:gd name="connsiteY0" fmla="*/ 0 h 12145"/>
                <a:gd name="connsiteX1" fmla="*/ 1137592 w 1137591"/>
                <a:gd name="connsiteY1" fmla="*/ 0 h 12145"/>
                <a:gd name="connsiteX2" fmla="*/ 1137592 w 1137591"/>
                <a:gd name="connsiteY2" fmla="*/ 12146 h 12145"/>
                <a:gd name="connsiteX3" fmla="*/ 0 w 1137591"/>
                <a:gd name="connsiteY3" fmla="*/ 12146 h 1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591" h="12145">
                  <a:moveTo>
                    <a:pt x="0" y="0"/>
                  </a:moveTo>
                  <a:lnTo>
                    <a:pt x="1137592" y="0"/>
                  </a:lnTo>
                  <a:lnTo>
                    <a:pt x="1137592" y="12146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20BA062-D9D4-3915-19CE-512AE5ADFF2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776731" y="4611880"/>
              <a:ext cx="204709" cy="205578"/>
            </a:xfrm>
            <a:custGeom>
              <a:avLst/>
              <a:gdLst>
                <a:gd name="connsiteX0" fmla="*/ 121560 w 204709"/>
                <a:gd name="connsiteY0" fmla="*/ 21331 h 205578"/>
                <a:gd name="connsiteX1" fmla="*/ 128484 w 204709"/>
                <a:gd name="connsiteY1" fmla="*/ 10096 h 205578"/>
                <a:gd name="connsiteX2" fmla="*/ 147450 w 204709"/>
                <a:gd name="connsiteY2" fmla="*/ 9488 h 205578"/>
                <a:gd name="connsiteX3" fmla="*/ 191402 w 204709"/>
                <a:gd name="connsiteY3" fmla="*/ 34388 h 205578"/>
                <a:gd name="connsiteX4" fmla="*/ 188994 w 204709"/>
                <a:gd name="connsiteY4" fmla="*/ 58681 h 205578"/>
                <a:gd name="connsiteX5" fmla="*/ 188090 w 204709"/>
                <a:gd name="connsiteY5" fmla="*/ 64451 h 205578"/>
                <a:gd name="connsiteX6" fmla="*/ 191703 w 204709"/>
                <a:gd name="connsiteY6" fmla="*/ 68399 h 205578"/>
                <a:gd name="connsiteX7" fmla="*/ 196219 w 204709"/>
                <a:gd name="connsiteY7" fmla="*/ 61414 h 205578"/>
                <a:gd name="connsiteX8" fmla="*/ 204347 w 204709"/>
                <a:gd name="connsiteY8" fmla="*/ 8577 h 205578"/>
                <a:gd name="connsiteX9" fmla="*/ 204949 w 204709"/>
                <a:gd name="connsiteY9" fmla="*/ 3415 h 205578"/>
                <a:gd name="connsiteX10" fmla="*/ 196821 w 204709"/>
                <a:gd name="connsiteY10" fmla="*/ 75 h 205578"/>
                <a:gd name="connsiteX11" fmla="*/ 29742 w 204709"/>
                <a:gd name="connsiteY11" fmla="*/ 75 h 205578"/>
                <a:gd name="connsiteX12" fmla="*/ 20108 w 204709"/>
                <a:gd name="connsiteY12" fmla="*/ 6148 h 205578"/>
                <a:gd name="connsiteX13" fmla="*/ 2046 w 204709"/>
                <a:gd name="connsiteY13" fmla="*/ 59592 h 205578"/>
                <a:gd name="connsiteX14" fmla="*/ 239 w 204709"/>
                <a:gd name="connsiteY14" fmla="*/ 65058 h 205578"/>
                <a:gd name="connsiteX15" fmla="*/ 3852 w 204709"/>
                <a:gd name="connsiteY15" fmla="*/ 68399 h 205578"/>
                <a:gd name="connsiteX16" fmla="*/ 8970 w 204709"/>
                <a:gd name="connsiteY16" fmla="*/ 62022 h 205578"/>
                <a:gd name="connsiteX17" fmla="*/ 77607 w 204709"/>
                <a:gd name="connsiteY17" fmla="*/ 9488 h 205578"/>
                <a:gd name="connsiteX18" fmla="*/ 89348 w 204709"/>
                <a:gd name="connsiteY18" fmla="*/ 9488 h 205578"/>
                <a:gd name="connsiteX19" fmla="*/ 97777 w 204709"/>
                <a:gd name="connsiteY19" fmla="*/ 13132 h 205578"/>
                <a:gd name="connsiteX20" fmla="*/ 96573 w 204709"/>
                <a:gd name="connsiteY20" fmla="*/ 19509 h 205578"/>
                <a:gd name="connsiteX21" fmla="*/ 56233 w 204709"/>
                <a:gd name="connsiteY21" fmla="*/ 181664 h 205578"/>
                <a:gd name="connsiteX22" fmla="*/ 20409 w 204709"/>
                <a:gd name="connsiteY22" fmla="*/ 196240 h 205578"/>
                <a:gd name="connsiteX23" fmla="*/ 7765 w 204709"/>
                <a:gd name="connsiteY23" fmla="*/ 202009 h 205578"/>
                <a:gd name="connsiteX24" fmla="*/ 12883 w 204709"/>
                <a:gd name="connsiteY24" fmla="*/ 205653 h 205578"/>
                <a:gd name="connsiteX25" fmla="*/ 37569 w 204709"/>
                <a:gd name="connsiteY25" fmla="*/ 205046 h 205578"/>
                <a:gd name="connsiteX26" fmla="*/ 63157 w 204709"/>
                <a:gd name="connsiteY26" fmla="*/ 204742 h 205578"/>
                <a:gd name="connsiteX27" fmla="*/ 88144 w 204709"/>
                <a:gd name="connsiteY27" fmla="*/ 205046 h 205578"/>
                <a:gd name="connsiteX28" fmla="*/ 114335 w 204709"/>
                <a:gd name="connsiteY28" fmla="*/ 205653 h 205578"/>
                <a:gd name="connsiteX29" fmla="*/ 120958 w 204709"/>
                <a:gd name="connsiteY29" fmla="*/ 199580 h 205578"/>
                <a:gd name="connsiteX30" fmla="*/ 110722 w 204709"/>
                <a:gd name="connsiteY30" fmla="*/ 196240 h 205578"/>
                <a:gd name="connsiteX31" fmla="*/ 91455 w 204709"/>
                <a:gd name="connsiteY31" fmla="*/ 195633 h 205578"/>
                <a:gd name="connsiteX32" fmla="*/ 80317 w 204709"/>
                <a:gd name="connsiteY32" fmla="*/ 188952 h 205578"/>
                <a:gd name="connsiteX33" fmla="*/ 81521 w 204709"/>
                <a:gd name="connsiteY33" fmla="*/ 182575 h 205578"/>
                <a:gd name="connsiteX34" fmla="*/ 121560 w 204709"/>
                <a:gd name="connsiteY34" fmla="*/ 21331 h 20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4709" h="205578">
                  <a:moveTo>
                    <a:pt x="121560" y="21331"/>
                  </a:moveTo>
                  <a:cubicBezTo>
                    <a:pt x="123667" y="12829"/>
                    <a:pt x="124871" y="11007"/>
                    <a:pt x="128484" y="10096"/>
                  </a:cubicBezTo>
                  <a:cubicBezTo>
                    <a:pt x="131193" y="9488"/>
                    <a:pt x="141128" y="9488"/>
                    <a:pt x="147450" y="9488"/>
                  </a:cubicBezTo>
                  <a:cubicBezTo>
                    <a:pt x="177855" y="9488"/>
                    <a:pt x="191402" y="10703"/>
                    <a:pt x="191402" y="34388"/>
                  </a:cubicBezTo>
                  <a:cubicBezTo>
                    <a:pt x="191402" y="38943"/>
                    <a:pt x="190198" y="50786"/>
                    <a:pt x="188994" y="58681"/>
                  </a:cubicBezTo>
                  <a:cubicBezTo>
                    <a:pt x="188693" y="59896"/>
                    <a:pt x="188090" y="63540"/>
                    <a:pt x="188090" y="64451"/>
                  </a:cubicBezTo>
                  <a:cubicBezTo>
                    <a:pt x="188090" y="66273"/>
                    <a:pt x="188994" y="68399"/>
                    <a:pt x="191703" y="68399"/>
                  </a:cubicBezTo>
                  <a:cubicBezTo>
                    <a:pt x="195014" y="68399"/>
                    <a:pt x="195617" y="65969"/>
                    <a:pt x="196219" y="61414"/>
                  </a:cubicBezTo>
                  <a:lnTo>
                    <a:pt x="204347" y="8577"/>
                  </a:lnTo>
                  <a:cubicBezTo>
                    <a:pt x="204648" y="7363"/>
                    <a:pt x="204949" y="4326"/>
                    <a:pt x="204949" y="3415"/>
                  </a:cubicBezTo>
                  <a:cubicBezTo>
                    <a:pt x="204949" y="75"/>
                    <a:pt x="201938" y="75"/>
                    <a:pt x="196821" y="75"/>
                  </a:cubicBezTo>
                  <a:lnTo>
                    <a:pt x="29742" y="75"/>
                  </a:lnTo>
                  <a:cubicBezTo>
                    <a:pt x="22516" y="75"/>
                    <a:pt x="22215" y="378"/>
                    <a:pt x="20108" y="6148"/>
                  </a:cubicBezTo>
                  <a:lnTo>
                    <a:pt x="2046" y="59592"/>
                  </a:lnTo>
                  <a:cubicBezTo>
                    <a:pt x="1744" y="60200"/>
                    <a:pt x="239" y="64451"/>
                    <a:pt x="239" y="65058"/>
                  </a:cubicBezTo>
                  <a:cubicBezTo>
                    <a:pt x="239" y="66880"/>
                    <a:pt x="1744" y="68399"/>
                    <a:pt x="3852" y="68399"/>
                  </a:cubicBezTo>
                  <a:cubicBezTo>
                    <a:pt x="6862" y="68399"/>
                    <a:pt x="7163" y="66880"/>
                    <a:pt x="8970" y="62022"/>
                  </a:cubicBezTo>
                  <a:cubicBezTo>
                    <a:pt x="25226" y="14954"/>
                    <a:pt x="33053" y="9488"/>
                    <a:pt x="77607" y="9488"/>
                  </a:cubicBezTo>
                  <a:lnTo>
                    <a:pt x="89348" y="9488"/>
                  </a:lnTo>
                  <a:cubicBezTo>
                    <a:pt x="97777" y="9488"/>
                    <a:pt x="97777" y="10703"/>
                    <a:pt x="97777" y="13132"/>
                  </a:cubicBezTo>
                  <a:cubicBezTo>
                    <a:pt x="97777" y="14954"/>
                    <a:pt x="96874" y="18598"/>
                    <a:pt x="96573" y="19509"/>
                  </a:cubicBezTo>
                  <a:lnTo>
                    <a:pt x="56233" y="181664"/>
                  </a:lnTo>
                  <a:cubicBezTo>
                    <a:pt x="53524" y="192900"/>
                    <a:pt x="52621" y="196240"/>
                    <a:pt x="20409" y="196240"/>
                  </a:cubicBezTo>
                  <a:cubicBezTo>
                    <a:pt x="9572" y="196240"/>
                    <a:pt x="7765" y="196240"/>
                    <a:pt x="7765" y="202009"/>
                  </a:cubicBezTo>
                  <a:cubicBezTo>
                    <a:pt x="7765" y="205653"/>
                    <a:pt x="11077" y="205653"/>
                    <a:pt x="12883" y="205653"/>
                  </a:cubicBezTo>
                  <a:cubicBezTo>
                    <a:pt x="21011" y="205653"/>
                    <a:pt x="29440" y="205046"/>
                    <a:pt x="37569" y="205046"/>
                  </a:cubicBezTo>
                  <a:cubicBezTo>
                    <a:pt x="45998" y="205046"/>
                    <a:pt x="54728" y="204742"/>
                    <a:pt x="63157" y="204742"/>
                  </a:cubicBezTo>
                  <a:cubicBezTo>
                    <a:pt x="71587" y="204742"/>
                    <a:pt x="80016" y="205046"/>
                    <a:pt x="88144" y="205046"/>
                  </a:cubicBezTo>
                  <a:cubicBezTo>
                    <a:pt x="96874" y="205046"/>
                    <a:pt x="105906" y="205653"/>
                    <a:pt x="114335" y="205653"/>
                  </a:cubicBezTo>
                  <a:cubicBezTo>
                    <a:pt x="117345" y="205653"/>
                    <a:pt x="120958" y="205653"/>
                    <a:pt x="120958" y="199580"/>
                  </a:cubicBezTo>
                  <a:cubicBezTo>
                    <a:pt x="120958" y="196240"/>
                    <a:pt x="118549" y="196240"/>
                    <a:pt x="110722" y="196240"/>
                  </a:cubicBezTo>
                  <a:cubicBezTo>
                    <a:pt x="103196" y="196240"/>
                    <a:pt x="99283" y="196240"/>
                    <a:pt x="91455" y="195633"/>
                  </a:cubicBezTo>
                  <a:cubicBezTo>
                    <a:pt x="82725" y="194722"/>
                    <a:pt x="80317" y="193811"/>
                    <a:pt x="80317" y="188952"/>
                  </a:cubicBezTo>
                  <a:cubicBezTo>
                    <a:pt x="80317" y="188648"/>
                    <a:pt x="80317" y="187130"/>
                    <a:pt x="81521" y="182575"/>
                  </a:cubicBezTo>
                  <a:lnTo>
                    <a:pt x="121560" y="21331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555F7B-A973-D46F-A0B7-8EF08DFF980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0117391" y="4589713"/>
              <a:ext cx="69842" cy="303661"/>
            </a:xfrm>
            <a:custGeom>
              <a:avLst/>
              <a:gdLst>
                <a:gd name="connsiteX0" fmla="*/ 70092 w 69842"/>
                <a:gd name="connsiteY0" fmla="*/ 300699 h 303661"/>
                <a:gd name="connsiteX1" fmla="*/ 64974 w 69842"/>
                <a:gd name="connsiteY1" fmla="*/ 294019 h 303661"/>
                <a:gd name="connsiteX2" fmla="*/ 17710 w 69842"/>
                <a:gd name="connsiteY2" fmla="*/ 151905 h 303661"/>
                <a:gd name="connsiteX3" fmla="*/ 66178 w 69842"/>
                <a:gd name="connsiteY3" fmla="*/ 8274 h 303661"/>
                <a:gd name="connsiteX4" fmla="*/ 70092 w 69842"/>
                <a:gd name="connsiteY4" fmla="*/ 3111 h 303661"/>
                <a:gd name="connsiteX5" fmla="*/ 67081 w 69842"/>
                <a:gd name="connsiteY5" fmla="*/ 75 h 303661"/>
                <a:gd name="connsiteX6" fmla="*/ 19216 w 69842"/>
                <a:gd name="connsiteY6" fmla="*/ 59289 h 303661"/>
                <a:gd name="connsiteX7" fmla="*/ 250 w 69842"/>
                <a:gd name="connsiteY7" fmla="*/ 151905 h 303661"/>
                <a:gd name="connsiteX8" fmla="*/ 20119 w 69842"/>
                <a:gd name="connsiteY8" fmla="*/ 246648 h 303661"/>
                <a:gd name="connsiteX9" fmla="*/ 67081 w 69842"/>
                <a:gd name="connsiteY9" fmla="*/ 303736 h 303661"/>
                <a:gd name="connsiteX10" fmla="*/ 70092 w 69842"/>
                <a:gd name="connsiteY10" fmla="*/ 300699 h 30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42" h="303661">
                  <a:moveTo>
                    <a:pt x="70092" y="300699"/>
                  </a:moveTo>
                  <a:cubicBezTo>
                    <a:pt x="70092" y="299788"/>
                    <a:pt x="70092" y="299181"/>
                    <a:pt x="64974" y="294019"/>
                  </a:cubicBezTo>
                  <a:cubicBezTo>
                    <a:pt x="27344" y="255758"/>
                    <a:pt x="17710" y="198366"/>
                    <a:pt x="17710" y="151905"/>
                  </a:cubicBezTo>
                  <a:cubicBezTo>
                    <a:pt x="17710" y="99068"/>
                    <a:pt x="29150" y="46231"/>
                    <a:pt x="66178" y="8274"/>
                  </a:cubicBezTo>
                  <a:cubicBezTo>
                    <a:pt x="70092" y="4630"/>
                    <a:pt x="70092" y="4022"/>
                    <a:pt x="70092" y="3111"/>
                  </a:cubicBezTo>
                  <a:cubicBezTo>
                    <a:pt x="70092" y="986"/>
                    <a:pt x="68888" y="75"/>
                    <a:pt x="67081" y="75"/>
                  </a:cubicBezTo>
                  <a:cubicBezTo>
                    <a:pt x="64071" y="75"/>
                    <a:pt x="36977" y="20724"/>
                    <a:pt x="19216" y="59289"/>
                  </a:cubicBezTo>
                  <a:cubicBezTo>
                    <a:pt x="3862" y="92691"/>
                    <a:pt x="250" y="126398"/>
                    <a:pt x="250" y="151905"/>
                  </a:cubicBezTo>
                  <a:cubicBezTo>
                    <a:pt x="250" y="175591"/>
                    <a:pt x="3561" y="212334"/>
                    <a:pt x="20119" y="246648"/>
                  </a:cubicBezTo>
                  <a:cubicBezTo>
                    <a:pt x="38181" y="283998"/>
                    <a:pt x="64071" y="303736"/>
                    <a:pt x="67081" y="303736"/>
                  </a:cubicBezTo>
                  <a:cubicBezTo>
                    <a:pt x="68888" y="303736"/>
                    <a:pt x="70092" y="302825"/>
                    <a:pt x="70092" y="300699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18AD3E-F08D-D3B8-26EC-7C8749D4357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214595" y="4614310"/>
              <a:ext cx="64423" cy="203149"/>
            </a:xfrm>
            <a:custGeom>
              <a:avLst/>
              <a:gdLst>
                <a:gd name="connsiteX0" fmla="*/ 43604 w 64423"/>
                <a:gd name="connsiteY0" fmla="*/ 69006 h 203149"/>
                <a:gd name="connsiteX1" fmla="*/ 1458 w 64423"/>
                <a:gd name="connsiteY1" fmla="*/ 72346 h 203149"/>
                <a:gd name="connsiteX2" fmla="*/ 1458 w 64423"/>
                <a:gd name="connsiteY2" fmla="*/ 81760 h 203149"/>
                <a:gd name="connsiteX3" fmla="*/ 23735 w 64423"/>
                <a:gd name="connsiteY3" fmla="*/ 98461 h 203149"/>
                <a:gd name="connsiteX4" fmla="*/ 23735 w 64423"/>
                <a:gd name="connsiteY4" fmla="*/ 180146 h 203149"/>
                <a:gd name="connsiteX5" fmla="*/ 254 w 64423"/>
                <a:gd name="connsiteY5" fmla="*/ 193811 h 203149"/>
                <a:gd name="connsiteX6" fmla="*/ 254 w 64423"/>
                <a:gd name="connsiteY6" fmla="*/ 203224 h 203149"/>
                <a:gd name="connsiteX7" fmla="*/ 33368 w 64423"/>
                <a:gd name="connsiteY7" fmla="*/ 202313 h 203149"/>
                <a:gd name="connsiteX8" fmla="*/ 64677 w 64423"/>
                <a:gd name="connsiteY8" fmla="*/ 203224 h 203149"/>
                <a:gd name="connsiteX9" fmla="*/ 64677 w 64423"/>
                <a:gd name="connsiteY9" fmla="*/ 193811 h 203149"/>
                <a:gd name="connsiteX10" fmla="*/ 43604 w 64423"/>
                <a:gd name="connsiteY10" fmla="*/ 180450 h 203149"/>
                <a:gd name="connsiteX11" fmla="*/ 43604 w 64423"/>
                <a:gd name="connsiteY11" fmla="*/ 69006 h 203149"/>
                <a:gd name="connsiteX12" fmla="*/ 44808 w 64423"/>
                <a:gd name="connsiteY12" fmla="*/ 16169 h 203149"/>
                <a:gd name="connsiteX13" fmla="*/ 28853 w 64423"/>
                <a:gd name="connsiteY13" fmla="*/ 75 h 203149"/>
                <a:gd name="connsiteX14" fmla="*/ 12897 w 64423"/>
                <a:gd name="connsiteY14" fmla="*/ 16169 h 203149"/>
                <a:gd name="connsiteX15" fmla="*/ 28853 w 64423"/>
                <a:gd name="connsiteY15" fmla="*/ 32263 h 203149"/>
                <a:gd name="connsiteX16" fmla="*/ 44808 w 64423"/>
                <a:gd name="connsiteY16" fmla="*/ 16169 h 20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423" h="203149">
                  <a:moveTo>
                    <a:pt x="43604" y="69006"/>
                  </a:moveTo>
                  <a:lnTo>
                    <a:pt x="1458" y="72346"/>
                  </a:lnTo>
                  <a:lnTo>
                    <a:pt x="1458" y="81760"/>
                  </a:lnTo>
                  <a:cubicBezTo>
                    <a:pt x="21026" y="81760"/>
                    <a:pt x="23735" y="83582"/>
                    <a:pt x="23735" y="98461"/>
                  </a:cubicBezTo>
                  <a:lnTo>
                    <a:pt x="23735" y="180146"/>
                  </a:lnTo>
                  <a:cubicBezTo>
                    <a:pt x="23735" y="193811"/>
                    <a:pt x="20424" y="193811"/>
                    <a:pt x="254" y="193811"/>
                  </a:cubicBezTo>
                  <a:lnTo>
                    <a:pt x="254" y="203224"/>
                  </a:lnTo>
                  <a:cubicBezTo>
                    <a:pt x="9887" y="202920"/>
                    <a:pt x="26143" y="202313"/>
                    <a:pt x="33368" y="202313"/>
                  </a:cubicBezTo>
                  <a:cubicBezTo>
                    <a:pt x="43905" y="202313"/>
                    <a:pt x="54441" y="202920"/>
                    <a:pt x="64677" y="203224"/>
                  </a:cubicBezTo>
                  <a:lnTo>
                    <a:pt x="64677" y="193811"/>
                  </a:lnTo>
                  <a:cubicBezTo>
                    <a:pt x="44808" y="193811"/>
                    <a:pt x="43604" y="192292"/>
                    <a:pt x="43604" y="180450"/>
                  </a:cubicBezTo>
                  <a:lnTo>
                    <a:pt x="43604" y="69006"/>
                  </a:lnTo>
                  <a:close/>
                  <a:moveTo>
                    <a:pt x="44808" y="16169"/>
                  </a:moveTo>
                  <a:cubicBezTo>
                    <a:pt x="44808" y="6452"/>
                    <a:pt x="37282" y="75"/>
                    <a:pt x="28853" y="75"/>
                  </a:cubicBezTo>
                  <a:cubicBezTo>
                    <a:pt x="19520" y="75"/>
                    <a:pt x="12897" y="8274"/>
                    <a:pt x="12897" y="16169"/>
                  </a:cubicBezTo>
                  <a:cubicBezTo>
                    <a:pt x="12897" y="24368"/>
                    <a:pt x="19520" y="32263"/>
                    <a:pt x="28853" y="32263"/>
                  </a:cubicBezTo>
                  <a:cubicBezTo>
                    <a:pt x="37282" y="32263"/>
                    <a:pt x="44808" y="25886"/>
                    <a:pt x="44808" y="16169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4B9017-3F1A-3741-0173-C518B91F4D5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297918" y="4683241"/>
              <a:ext cx="151424" cy="134218"/>
            </a:xfrm>
            <a:custGeom>
              <a:avLst/>
              <a:gdLst>
                <a:gd name="connsiteX0" fmla="*/ 23738 w 151424"/>
                <a:gd name="connsiteY0" fmla="*/ 29834 h 134218"/>
                <a:gd name="connsiteX1" fmla="*/ 23738 w 151424"/>
                <a:gd name="connsiteY1" fmla="*/ 111215 h 134218"/>
                <a:gd name="connsiteX2" fmla="*/ 256 w 151424"/>
                <a:gd name="connsiteY2" fmla="*/ 124880 h 134218"/>
                <a:gd name="connsiteX3" fmla="*/ 256 w 151424"/>
                <a:gd name="connsiteY3" fmla="*/ 134293 h 134218"/>
                <a:gd name="connsiteX4" fmla="*/ 34274 w 151424"/>
                <a:gd name="connsiteY4" fmla="*/ 133382 h 134218"/>
                <a:gd name="connsiteX5" fmla="*/ 67991 w 151424"/>
                <a:gd name="connsiteY5" fmla="*/ 134293 h 134218"/>
                <a:gd name="connsiteX6" fmla="*/ 67991 w 151424"/>
                <a:gd name="connsiteY6" fmla="*/ 124880 h 134218"/>
                <a:gd name="connsiteX7" fmla="*/ 44510 w 151424"/>
                <a:gd name="connsiteY7" fmla="*/ 111215 h 134218"/>
                <a:gd name="connsiteX8" fmla="*/ 44510 w 151424"/>
                <a:gd name="connsiteY8" fmla="*/ 55341 h 134218"/>
                <a:gd name="connsiteX9" fmla="*/ 85151 w 151424"/>
                <a:gd name="connsiteY9" fmla="*/ 6755 h 134218"/>
                <a:gd name="connsiteX10" fmla="*/ 107428 w 151424"/>
                <a:gd name="connsiteY10" fmla="*/ 40462 h 134218"/>
                <a:gd name="connsiteX11" fmla="*/ 107428 w 151424"/>
                <a:gd name="connsiteY11" fmla="*/ 111215 h 134218"/>
                <a:gd name="connsiteX12" fmla="*/ 83947 w 151424"/>
                <a:gd name="connsiteY12" fmla="*/ 124880 h 134218"/>
                <a:gd name="connsiteX13" fmla="*/ 83947 w 151424"/>
                <a:gd name="connsiteY13" fmla="*/ 134293 h 134218"/>
                <a:gd name="connsiteX14" fmla="*/ 117964 w 151424"/>
                <a:gd name="connsiteY14" fmla="*/ 133382 h 134218"/>
                <a:gd name="connsiteX15" fmla="*/ 151681 w 151424"/>
                <a:gd name="connsiteY15" fmla="*/ 134293 h 134218"/>
                <a:gd name="connsiteX16" fmla="*/ 151681 w 151424"/>
                <a:gd name="connsiteY16" fmla="*/ 124880 h 134218"/>
                <a:gd name="connsiteX17" fmla="*/ 128200 w 151424"/>
                <a:gd name="connsiteY17" fmla="*/ 115770 h 134218"/>
                <a:gd name="connsiteX18" fmla="*/ 128200 w 151424"/>
                <a:gd name="connsiteY18" fmla="*/ 57770 h 134218"/>
                <a:gd name="connsiteX19" fmla="*/ 118868 w 151424"/>
                <a:gd name="connsiteY19" fmla="*/ 11310 h 134218"/>
                <a:gd name="connsiteX20" fmla="*/ 87258 w 151424"/>
                <a:gd name="connsiteY20" fmla="*/ 75 h 134218"/>
                <a:gd name="connsiteX21" fmla="*/ 42704 w 151424"/>
                <a:gd name="connsiteY21" fmla="*/ 31959 h 134218"/>
                <a:gd name="connsiteX22" fmla="*/ 42704 w 151424"/>
                <a:gd name="connsiteY22" fmla="*/ 75 h 134218"/>
                <a:gd name="connsiteX23" fmla="*/ 256 w 151424"/>
                <a:gd name="connsiteY23" fmla="*/ 3415 h 134218"/>
                <a:gd name="connsiteX24" fmla="*/ 256 w 151424"/>
                <a:gd name="connsiteY24" fmla="*/ 12829 h 134218"/>
                <a:gd name="connsiteX25" fmla="*/ 23738 w 151424"/>
                <a:gd name="connsiteY25" fmla="*/ 29834 h 13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1424" h="134218">
                  <a:moveTo>
                    <a:pt x="23738" y="29834"/>
                  </a:moveTo>
                  <a:lnTo>
                    <a:pt x="23738" y="111215"/>
                  </a:lnTo>
                  <a:cubicBezTo>
                    <a:pt x="23738" y="124880"/>
                    <a:pt x="20426" y="124880"/>
                    <a:pt x="256" y="124880"/>
                  </a:cubicBezTo>
                  <a:lnTo>
                    <a:pt x="256" y="134293"/>
                  </a:lnTo>
                  <a:cubicBezTo>
                    <a:pt x="10793" y="133989"/>
                    <a:pt x="26146" y="133382"/>
                    <a:pt x="34274" y="133382"/>
                  </a:cubicBezTo>
                  <a:cubicBezTo>
                    <a:pt x="42101" y="133382"/>
                    <a:pt x="57756" y="133989"/>
                    <a:pt x="67991" y="134293"/>
                  </a:cubicBezTo>
                  <a:lnTo>
                    <a:pt x="67991" y="124880"/>
                  </a:lnTo>
                  <a:cubicBezTo>
                    <a:pt x="47821" y="124880"/>
                    <a:pt x="44510" y="124880"/>
                    <a:pt x="44510" y="111215"/>
                  </a:cubicBezTo>
                  <a:lnTo>
                    <a:pt x="44510" y="55341"/>
                  </a:lnTo>
                  <a:cubicBezTo>
                    <a:pt x="44510" y="23760"/>
                    <a:pt x="65884" y="6755"/>
                    <a:pt x="85151" y="6755"/>
                  </a:cubicBezTo>
                  <a:cubicBezTo>
                    <a:pt x="104116" y="6755"/>
                    <a:pt x="107428" y="23153"/>
                    <a:pt x="107428" y="40462"/>
                  </a:cubicBezTo>
                  <a:lnTo>
                    <a:pt x="107428" y="111215"/>
                  </a:lnTo>
                  <a:cubicBezTo>
                    <a:pt x="107428" y="124880"/>
                    <a:pt x="104116" y="124880"/>
                    <a:pt x="83947" y="124880"/>
                  </a:cubicBezTo>
                  <a:lnTo>
                    <a:pt x="83947" y="134293"/>
                  </a:lnTo>
                  <a:cubicBezTo>
                    <a:pt x="94483" y="133989"/>
                    <a:pt x="109836" y="133382"/>
                    <a:pt x="117964" y="133382"/>
                  </a:cubicBezTo>
                  <a:cubicBezTo>
                    <a:pt x="125792" y="133382"/>
                    <a:pt x="141446" y="133989"/>
                    <a:pt x="151681" y="134293"/>
                  </a:cubicBezTo>
                  <a:lnTo>
                    <a:pt x="151681" y="124880"/>
                  </a:lnTo>
                  <a:cubicBezTo>
                    <a:pt x="136027" y="124880"/>
                    <a:pt x="128501" y="124880"/>
                    <a:pt x="128200" y="115770"/>
                  </a:cubicBezTo>
                  <a:lnTo>
                    <a:pt x="128200" y="57770"/>
                  </a:lnTo>
                  <a:cubicBezTo>
                    <a:pt x="128200" y="31656"/>
                    <a:pt x="128200" y="22242"/>
                    <a:pt x="118868" y="11310"/>
                  </a:cubicBezTo>
                  <a:cubicBezTo>
                    <a:pt x="114653" y="6148"/>
                    <a:pt x="104719" y="75"/>
                    <a:pt x="87258" y="75"/>
                  </a:cubicBezTo>
                  <a:cubicBezTo>
                    <a:pt x="65282" y="75"/>
                    <a:pt x="51133" y="13132"/>
                    <a:pt x="42704" y="31959"/>
                  </a:cubicBezTo>
                  <a:lnTo>
                    <a:pt x="42704" y="75"/>
                  </a:lnTo>
                  <a:lnTo>
                    <a:pt x="256" y="3415"/>
                  </a:lnTo>
                  <a:lnTo>
                    <a:pt x="256" y="12829"/>
                  </a:lnTo>
                  <a:cubicBezTo>
                    <a:pt x="21329" y="12829"/>
                    <a:pt x="23738" y="14954"/>
                    <a:pt x="23738" y="29834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5B56A6-3C74-8548-6A8B-306EB062C93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565813" y="4610058"/>
              <a:ext cx="211633" cy="207400"/>
            </a:xfrm>
            <a:custGeom>
              <a:avLst/>
              <a:gdLst>
                <a:gd name="connsiteX0" fmla="*/ 110748 w 211633"/>
                <a:gd name="connsiteY0" fmla="*/ 80241 h 207400"/>
                <a:gd name="connsiteX1" fmla="*/ 164936 w 211633"/>
                <a:gd name="connsiteY1" fmla="*/ 27708 h 207400"/>
                <a:gd name="connsiteX2" fmla="*/ 207684 w 211633"/>
                <a:gd name="connsiteY2" fmla="*/ 9488 h 207400"/>
                <a:gd name="connsiteX3" fmla="*/ 207684 w 211633"/>
                <a:gd name="connsiteY3" fmla="*/ 75 h 207400"/>
                <a:gd name="connsiteX4" fmla="*/ 182096 w 211633"/>
                <a:gd name="connsiteY4" fmla="*/ 986 h 207400"/>
                <a:gd name="connsiteX5" fmla="*/ 143863 w 211633"/>
                <a:gd name="connsiteY5" fmla="*/ 75 h 207400"/>
                <a:gd name="connsiteX6" fmla="*/ 143863 w 211633"/>
                <a:gd name="connsiteY6" fmla="*/ 9488 h 207400"/>
                <a:gd name="connsiteX7" fmla="*/ 157711 w 211633"/>
                <a:gd name="connsiteY7" fmla="*/ 19509 h 207400"/>
                <a:gd name="connsiteX8" fmla="*/ 152292 w 211633"/>
                <a:gd name="connsiteY8" fmla="*/ 29530 h 207400"/>
                <a:gd name="connsiteX9" fmla="*/ 58066 w 211633"/>
                <a:gd name="connsiteY9" fmla="*/ 120325 h 207400"/>
                <a:gd name="connsiteX10" fmla="*/ 58066 w 211633"/>
                <a:gd name="connsiteY10" fmla="*/ 23760 h 207400"/>
                <a:gd name="connsiteX11" fmla="*/ 81848 w 211633"/>
                <a:gd name="connsiteY11" fmla="*/ 9488 h 207400"/>
                <a:gd name="connsiteX12" fmla="*/ 89073 w 211633"/>
                <a:gd name="connsiteY12" fmla="*/ 9488 h 207400"/>
                <a:gd name="connsiteX13" fmla="*/ 89073 w 211633"/>
                <a:gd name="connsiteY13" fmla="*/ 75 h 207400"/>
                <a:gd name="connsiteX14" fmla="*/ 44820 w 211633"/>
                <a:gd name="connsiteY14" fmla="*/ 986 h 207400"/>
                <a:gd name="connsiteX15" fmla="*/ 265 w 211633"/>
                <a:gd name="connsiteY15" fmla="*/ 75 h 207400"/>
                <a:gd name="connsiteX16" fmla="*/ 265 w 211633"/>
                <a:gd name="connsiteY16" fmla="*/ 9488 h 207400"/>
                <a:gd name="connsiteX17" fmla="*/ 7490 w 211633"/>
                <a:gd name="connsiteY17" fmla="*/ 9488 h 207400"/>
                <a:gd name="connsiteX18" fmla="*/ 31273 w 211633"/>
                <a:gd name="connsiteY18" fmla="*/ 23760 h 207400"/>
                <a:gd name="connsiteX19" fmla="*/ 31273 w 211633"/>
                <a:gd name="connsiteY19" fmla="*/ 183790 h 207400"/>
                <a:gd name="connsiteX20" fmla="*/ 7490 w 211633"/>
                <a:gd name="connsiteY20" fmla="*/ 198062 h 207400"/>
                <a:gd name="connsiteX21" fmla="*/ 265 w 211633"/>
                <a:gd name="connsiteY21" fmla="*/ 198062 h 207400"/>
                <a:gd name="connsiteX22" fmla="*/ 265 w 211633"/>
                <a:gd name="connsiteY22" fmla="*/ 207475 h 207400"/>
                <a:gd name="connsiteX23" fmla="*/ 44519 w 211633"/>
                <a:gd name="connsiteY23" fmla="*/ 206564 h 207400"/>
                <a:gd name="connsiteX24" fmla="*/ 89073 w 211633"/>
                <a:gd name="connsiteY24" fmla="*/ 207475 h 207400"/>
                <a:gd name="connsiteX25" fmla="*/ 89073 w 211633"/>
                <a:gd name="connsiteY25" fmla="*/ 198062 h 207400"/>
                <a:gd name="connsiteX26" fmla="*/ 81848 w 211633"/>
                <a:gd name="connsiteY26" fmla="*/ 198062 h 207400"/>
                <a:gd name="connsiteX27" fmla="*/ 58066 w 211633"/>
                <a:gd name="connsiteY27" fmla="*/ 183790 h 207400"/>
                <a:gd name="connsiteX28" fmla="*/ 58066 w 211633"/>
                <a:gd name="connsiteY28" fmla="*/ 130649 h 207400"/>
                <a:gd name="connsiteX29" fmla="*/ 92987 w 211633"/>
                <a:gd name="connsiteY29" fmla="*/ 97246 h 207400"/>
                <a:gd name="connsiteX30" fmla="*/ 147476 w 211633"/>
                <a:gd name="connsiteY30" fmla="*/ 178628 h 207400"/>
                <a:gd name="connsiteX31" fmla="*/ 151991 w 211633"/>
                <a:gd name="connsiteY31" fmla="*/ 188952 h 207400"/>
                <a:gd name="connsiteX32" fmla="*/ 134230 w 211633"/>
                <a:gd name="connsiteY32" fmla="*/ 198062 h 207400"/>
                <a:gd name="connsiteX33" fmla="*/ 134230 w 211633"/>
                <a:gd name="connsiteY33" fmla="*/ 207475 h 207400"/>
                <a:gd name="connsiteX34" fmla="*/ 177279 w 211633"/>
                <a:gd name="connsiteY34" fmla="*/ 206564 h 207400"/>
                <a:gd name="connsiteX35" fmla="*/ 211899 w 211633"/>
                <a:gd name="connsiteY35" fmla="*/ 207475 h 207400"/>
                <a:gd name="connsiteX36" fmla="*/ 211899 w 211633"/>
                <a:gd name="connsiteY36" fmla="*/ 198062 h 207400"/>
                <a:gd name="connsiteX37" fmla="*/ 180289 w 211633"/>
                <a:gd name="connsiteY37" fmla="*/ 183486 h 207400"/>
                <a:gd name="connsiteX38" fmla="*/ 110748 w 211633"/>
                <a:gd name="connsiteY38" fmla="*/ 80241 h 20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1633" h="207400">
                  <a:moveTo>
                    <a:pt x="110748" y="80241"/>
                  </a:moveTo>
                  <a:lnTo>
                    <a:pt x="164936" y="27708"/>
                  </a:lnTo>
                  <a:cubicBezTo>
                    <a:pt x="167344" y="25279"/>
                    <a:pt x="183300" y="9792"/>
                    <a:pt x="207684" y="9488"/>
                  </a:cubicBezTo>
                  <a:lnTo>
                    <a:pt x="207684" y="75"/>
                  </a:lnTo>
                  <a:cubicBezTo>
                    <a:pt x="199857" y="986"/>
                    <a:pt x="190224" y="986"/>
                    <a:pt x="182096" y="986"/>
                  </a:cubicBezTo>
                  <a:cubicBezTo>
                    <a:pt x="171258" y="986"/>
                    <a:pt x="154099" y="986"/>
                    <a:pt x="143863" y="75"/>
                  </a:cubicBezTo>
                  <a:lnTo>
                    <a:pt x="143863" y="9488"/>
                  </a:lnTo>
                  <a:cubicBezTo>
                    <a:pt x="155905" y="9792"/>
                    <a:pt x="157711" y="16776"/>
                    <a:pt x="157711" y="19509"/>
                  </a:cubicBezTo>
                  <a:cubicBezTo>
                    <a:pt x="157711" y="24368"/>
                    <a:pt x="154701" y="27404"/>
                    <a:pt x="152292" y="29530"/>
                  </a:cubicBezTo>
                  <a:lnTo>
                    <a:pt x="58066" y="120325"/>
                  </a:lnTo>
                  <a:lnTo>
                    <a:pt x="58066" y="23760"/>
                  </a:lnTo>
                  <a:cubicBezTo>
                    <a:pt x="58066" y="12828"/>
                    <a:pt x="58668" y="9488"/>
                    <a:pt x="81848" y="9488"/>
                  </a:cubicBezTo>
                  <a:lnTo>
                    <a:pt x="89073" y="9488"/>
                  </a:lnTo>
                  <a:lnTo>
                    <a:pt x="89073" y="75"/>
                  </a:lnTo>
                  <a:cubicBezTo>
                    <a:pt x="78537" y="986"/>
                    <a:pt x="56259" y="986"/>
                    <a:pt x="44820" y="986"/>
                  </a:cubicBezTo>
                  <a:cubicBezTo>
                    <a:pt x="33380" y="986"/>
                    <a:pt x="10802" y="986"/>
                    <a:pt x="265" y="75"/>
                  </a:cubicBezTo>
                  <a:lnTo>
                    <a:pt x="265" y="9488"/>
                  </a:lnTo>
                  <a:lnTo>
                    <a:pt x="7490" y="9488"/>
                  </a:lnTo>
                  <a:cubicBezTo>
                    <a:pt x="30671" y="9488"/>
                    <a:pt x="31273" y="12828"/>
                    <a:pt x="31273" y="23760"/>
                  </a:cubicBezTo>
                  <a:lnTo>
                    <a:pt x="31273" y="183790"/>
                  </a:lnTo>
                  <a:cubicBezTo>
                    <a:pt x="31273" y="194722"/>
                    <a:pt x="30671" y="198062"/>
                    <a:pt x="7490" y="198062"/>
                  </a:cubicBezTo>
                  <a:lnTo>
                    <a:pt x="265" y="198062"/>
                  </a:lnTo>
                  <a:lnTo>
                    <a:pt x="265" y="207475"/>
                  </a:lnTo>
                  <a:cubicBezTo>
                    <a:pt x="10802" y="206564"/>
                    <a:pt x="33079" y="206564"/>
                    <a:pt x="44519" y="206564"/>
                  </a:cubicBezTo>
                  <a:cubicBezTo>
                    <a:pt x="55958" y="206564"/>
                    <a:pt x="78537" y="206564"/>
                    <a:pt x="89073" y="207475"/>
                  </a:cubicBezTo>
                  <a:lnTo>
                    <a:pt x="89073" y="198062"/>
                  </a:lnTo>
                  <a:lnTo>
                    <a:pt x="81848" y="198062"/>
                  </a:lnTo>
                  <a:cubicBezTo>
                    <a:pt x="58668" y="198062"/>
                    <a:pt x="58066" y="194722"/>
                    <a:pt x="58066" y="183790"/>
                  </a:cubicBezTo>
                  <a:lnTo>
                    <a:pt x="58066" y="130649"/>
                  </a:lnTo>
                  <a:lnTo>
                    <a:pt x="92987" y="97246"/>
                  </a:lnTo>
                  <a:lnTo>
                    <a:pt x="147476" y="178628"/>
                  </a:lnTo>
                  <a:cubicBezTo>
                    <a:pt x="149282" y="181360"/>
                    <a:pt x="151991" y="185308"/>
                    <a:pt x="151991" y="188952"/>
                  </a:cubicBezTo>
                  <a:cubicBezTo>
                    <a:pt x="151991" y="198062"/>
                    <a:pt x="140251" y="198062"/>
                    <a:pt x="134230" y="198062"/>
                  </a:cubicBezTo>
                  <a:lnTo>
                    <a:pt x="134230" y="207475"/>
                  </a:lnTo>
                  <a:cubicBezTo>
                    <a:pt x="144766" y="206564"/>
                    <a:pt x="165839" y="206564"/>
                    <a:pt x="177279" y="206564"/>
                  </a:cubicBezTo>
                  <a:cubicBezTo>
                    <a:pt x="187815" y="206564"/>
                    <a:pt x="199255" y="206868"/>
                    <a:pt x="211899" y="207475"/>
                  </a:cubicBezTo>
                  <a:lnTo>
                    <a:pt x="211899" y="198062"/>
                  </a:lnTo>
                  <a:cubicBezTo>
                    <a:pt x="195643" y="198062"/>
                    <a:pt x="189321" y="196847"/>
                    <a:pt x="180289" y="183486"/>
                  </a:cubicBezTo>
                  <a:lnTo>
                    <a:pt x="110748" y="80241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05A4801-3BCB-D326-83A1-B0F454F4397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807184" y="4589713"/>
              <a:ext cx="69842" cy="303661"/>
            </a:xfrm>
            <a:custGeom>
              <a:avLst/>
              <a:gdLst>
                <a:gd name="connsiteX0" fmla="*/ 70115 w 69842"/>
                <a:gd name="connsiteY0" fmla="*/ 151905 h 303661"/>
                <a:gd name="connsiteX1" fmla="*/ 50246 w 69842"/>
                <a:gd name="connsiteY1" fmla="*/ 57163 h 303661"/>
                <a:gd name="connsiteX2" fmla="*/ 3283 w 69842"/>
                <a:gd name="connsiteY2" fmla="*/ 75 h 303661"/>
                <a:gd name="connsiteX3" fmla="*/ 273 w 69842"/>
                <a:gd name="connsiteY3" fmla="*/ 3111 h 303661"/>
                <a:gd name="connsiteX4" fmla="*/ 5993 w 69842"/>
                <a:gd name="connsiteY4" fmla="*/ 10096 h 303661"/>
                <a:gd name="connsiteX5" fmla="*/ 52655 w 69842"/>
                <a:gd name="connsiteY5" fmla="*/ 151905 h 303661"/>
                <a:gd name="connsiteX6" fmla="*/ 4187 w 69842"/>
                <a:gd name="connsiteY6" fmla="*/ 295537 h 303661"/>
                <a:gd name="connsiteX7" fmla="*/ 273 w 69842"/>
                <a:gd name="connsiteY7" fmla="*/ 300699 h 303661"/>
                <a:gd name="connsiteX8" fmla="*/ 3283 w 69842"/>
                <a:gd name="connsiteY8" fmla="*/ 303736 h 303661"/>
                <a:gd name="connsiteX9" fmla="*/ 51149 w 69842"/>
                <a:gd name="connsiteY9" fmla="*/ 244522 h 303661"/>
                <a:gd name="connsiteX10" fmla="*/ 70115 w 69842"/>
                <a:gd name="connsiteY10" fmla="*/ 151905 h 30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42" h="303661">
                  <a:moveTo>
                    <a:pt x="70115" y="151905"/>
                  </a:moveTo>
                  <a:cubicBezTo>
                    <a:pt x="70115" y="128220"/>
                    <a:pt x="66804" y="91477"/>
                    <a:pt x="50246" y="57163"/>
                  </a:cubicBezTo>
                  <a:cubicBezTo>
                    <a:pt x="32184" y="19813"/>
                    <a:pt x="6294" y="75"/>
                    <a:pt x="3283" y="75"/>
                  </a:cubicBezTo>
                  <a:cubicBezTo>
                    <a:pt x="1477" y="75"/>
                    <a:pt x="273" y="1289"/>
                    <a:pt x="273" y="3111"/>
                  </a:cubicBezTo>
                  <a:cubicBezTo>
                    <a:pt x="273" y="4022"/>
                    <a:pt x="273" y="4630"/>
                    <a:pt x="5993" y="10096"/>
                  </a:cubicBezTo>
                  <a:cubicBezTo>
                    <a:pt x="35495" y="40158"/>
                    <a:pt x="52655" y="88440"/>
                    <a:pt x="52655" y="151905"/>
                  </a:cubicBezTo>
                  <a:cubicBezTo>
                    <a:pt x="52655" y="203831"/>
                    <a:pt x="41516" y="257276"/>
                    <a:pt x="4187" y="295537"/>
                  </a:cubicBezTo>
                  <a:cubicBezTo>
                    <a:pt x="273" y="299181"/>
                    <a:pt x="273" y="299788"/>
                    <a:pt x="273" y="300699"/>
                  </a:cubicBezTo>
                  <a:cubicBezTo>
                    <a:pt x="273" y="302521"/>
                    <a:pt x="1477" y="303736"/>
                    <a:pt x="3283" y="303736"/>
                  </a:cubicBezTo>
                  <a:cubicBezTo>
                    <a:pt x="6294" y="303736"/>
                    <a:pt x="33388" y="283087"/>
                    <a:pt x="51149" y="244522"/>
                  </a:cubicBezTo>
                  <a:cubicBezTo>
                    <a:pt x="66503" y="211119"/>
                    <a:pt x="70115" y="177413"/>
                    <a:pt x="70115" y="151905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4890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8CC0-BF55-42F3-2467-0558076E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– Cost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F73AD-C3B6-05BF-F16F-BC0F96923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100F1-4273-1CDA-2F79-12DA18BA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A79906-FE89-7143-2E77-6783019FC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02319"/>
              </p:ext>
            </p:extLst>
          </p:nvPr>
        </p:nvGraphicFramePr>
        <p:xfrm>
          <a:off x="1435510" y="1635306"/>
          <a:ext cx="9907345" cy="33069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8593">
                  <a:extLst>
                    <a:ext uri="{9D8B030D-6E8A-4147-A177-3AD203B41FA5}">
                      <a16:colId xmlns:a16="http://schemas.microsoft.com/office/drawing/2014/main" val="780660894"/>
                    </a:ext>
                  </a:extLst>
                </a:gridCol>
                <a:gridCol w="3294345">
                  <a:extLst>
                    <a:ext uri="{9D8B030D-6E8A-4147-A177-3AD203B41FA5}">
                      <a16:colId xmlns:a16="http://schemas.microsoft.com/office/drawing/2014/main" val="3346375460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3015708151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2749291074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772725461"/>
                    </a:ext>
                  </a:extLst>
                </a:gridCol>
              </a:tblGrid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Item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Per unit Cost (in ₹)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Quantity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Cost (in ₹)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9348180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HC-SR04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812743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OLED 128 * 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287777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Tiva C series Launchpad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1720.3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1720.3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4228266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Misc.(Wires, PCB, Soldering material)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3679752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2099.3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295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5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35BF-DF38-BDCD-66AD-777C0EA8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CF1D8-B8B6-CED7-7F18-510A4607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2873"/>
            <a:ext cx="11196484" cy="5244090"/>
          </a:xfrm>
        </p:spPr>
        <p:txBody>
          <a:bodyPr/>
          <a:lstStyle/>
          <a:p>
            <a:r>
              <a:rPr lang="en-IN" dirty="0"/>
              <a:t>Possible improvements:</a:t>
            </a:r>
          </a:p>
          <a:p>
            <a:pPr lvl="1"/>
            <a:r>
              <a:rPr lang="en-IN" u="sng" dirty="0"/>
              <a:t>Hardware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Better quality (accuracy, precision) sensors.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To keep costs down, a cheaper and slightly slower microcontroller.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Only requirements: UART/I2C, ~3 GPIO ports, 2 independent timers.</a:t>
            </a:r>
          </a:p>
          <a:p>
            <a:pPr marL="914400" lvl="1" indent="-457200">
              <a:buFont typeface="+mj-lt"/>
              <a:buAutoNum type="arabicPeriod"/>
            </a:pPr>
            <a:endParaRPr lang="en-IN" dirty="0"/>
          </a:p>
          <a:p>
            <a:pPr lvl="1"/>
            <a:r>
              <a:rPr lang="en-IN" u="sng" dirty="0"/>
              <a:t>Software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Memory/ Execution time optimizations.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Better Graphics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Displaying data that can be immediately registered by our brain.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We want to give a sense of direction.</a:t>
            </a:r>
          </a:p>
          <a:p>
            <a:r>
              <a:rPr lang="en-IN" dirty="0"/>
              <a:t>Adding auditory warnings.</a:t>
            </a:r>
          </a:p>
          <a:p>
            <a:pPr marL="914400" lvl="1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D286D-43C3-ACEC-7D0D-EC7C5024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4A9F9-A324-D480-1A3E-FF00BE93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004988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35FF-7611-D988-6C99-D728FB98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A30B-7D0F-FAB7-79B8-98286BD9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0" i="0" dirty="0">
                <a:solidFill>
                  <a:srgbClr val="202122"/>
                </a:solidFill>
                <a:effectLst/>
              </a:rPr>
              <a:t>Wikipedia contributors. (2024, November 24). Advanced driver-assistance system. In </a:t>
            </a:r>
            <a:r>
              <a:rPr lang="en-GB" sz="2000" b="0" i="1" dirty="0">
                <a:solidFill>
                  <a:srgbClr val="202122"/>
                </a:solidFill>
                <a:effectLst/>
              </a:rPr>
              <a:t>Wikipedia, The Free </a:t>
            </a:r>
            <a:r>
              <a:rPr lang="en-GB" sz="2000" b="0" i="1" dirty="0" err="1">
                <a:solidFill>
                  <a:srgbClr val="202122"/>
                </a:solidFill>
                <a:effectLst/>
              </a:rPr>
              <a:t>Encyclopedia</a:t>
            </a:r>
            <a:r>
              <a:rPr lang="en-GB" sz="2000" b="0" i="0" dirty="0">
                <a:solidFill>
                  <a:srgbClr val="202122"/>
                </a:solidFill>
                <a:effectLst/>
              </a:rPr>
              <a:t>. Retrieved 13:40, November 28, 2024, from </a:t>
            </a:r>
            <a:r>
              <a:rPr lang="en-GB" sz="2000" b="0" i="0" u="none" strike="noStrike" dirty="0">
                <a:solidFill>
                  <a:srgbClr val="C00000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https://en.wikipedia.org/w/index.php?title=Advanced_driver-assistance_system&amp;oldid=1259320619</a:t>
            </a:r>
            <a:endParaRPr lang="en-GB" sz="2000" b="0" i="0" u="none" strike="noStrike" dirty="0">
              <a:solidFill>
                <a:srgbClr val="C00000"/>
              </a:solidFill>
              <a:effectLst/>
            </a:endParaRPr>
          </a:p>
          <a:p>
            <a:endParaRPr lang="en-IN" sz="2000" u="sng" dirty="0">
              <a:effectLst/>
              <a:hlinkClick r:id="rId3"/>
            </a:endParaRPr>
          </a:p>
          <a:p>
            <a:r>
              <a:rPr lang="en-GB" sz="2000" b="0" i="0" dirty="0">
                <a:solidFill>
                  <a:srgbClr val="202122"/>
                </a:solidFill>
                <a:effectLst/>
              </a:rPr>
              <a:t>Wikipedia contributors. (2024, September 6). Parking sensor. In </a:t>
            </a:r>
            <a:r>
              <a:rPr lang="en-GB" sz="2000" b="0" i="1" dirty="0">
                <a:solidFill>
                  <a:srgbClr val="202122"/>
                </a:solidFill>
                <a:effectLst/>
              </a:rPr>
              <a:t>Wikipedia, The Free </a:t>
            </a:r>
            <a:r>
              <a:rPr lang="en-GB" sz="2000" b="0" i="1" dirty="0" err="1">
                <a:solidFill>
                  <a:srgbClr val="202122"/>
                </a:solidFill>
                <a:effectLst/>
              </a:rPr>
              <a:t>Encyclopedia</a:t>
            </a:r>
            <a:r>
              <a:rPr lang="en-GB" sz="2000" b="0" i="0" dirty="0">
                <a:solidFill>
                  <a:srgbClr val="202122"/>
                </a:solidFill>
                <a:effectLst/>
              </a:rPr>
              <a:t>. Retrieved 02:32, November 29, 2024, from</a:t>
            </a:r>
            <a:r>
              <a:rPr lang="en-GB" sz="2000" b="0" i="0" dirty="0">
                <a:solidFill>
                  <a:srgbClr val="C00000"/>
                </a:solidFill>
                <a:effectLst/>
              </a:rPr>
              <a:t> </a:t>
            </a:r>
            <a:r>
              <a:rPr lang="en-GB" sz="2000" b="0" i="0" u="none" strike="noStrike" dirty="0">
                <a:solidFill>
                  <a:srgbClr val="C000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https://en.wikipedia.org/w/index.php?title=Parking_sensor&amp;oldid=1244346724</a:t>
            </a:r>
            <a:endParaRPr lang="en-IN" sz="2000" u="sng" dirty="0">
              <a:solidFill>
                <a:srgbClr val="0563C1"/>
              </a:solidFill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sz="2000" u="sng" dirty="0">
              <a:solidFill>
                <a:srgbClr val="C00000"/>
              </a:solidFill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sz="2000" u="sng" dirty="0">
                <a:solidFill>
                  <a:srgbClr val="C00000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https://robu.in/wp-content/uploads/2014/08/edited_HC-SR04-User-Manual-1.pdf</a:t>
            </a:r>
            <a:r>
              <a:rPr lang="en-IN" sz="2000" u="sng" dirty="0">
                <a:solidFill>
                  <a:srgbClr val="C00000"/>
                </a:solidFill>
                <a:effectLst/>
              </a:rPr>
              <a:t> </a:t>
            </a:r>
          </a:p>
          <a:p>
            <a:endParaRPr lang="en-IN" sz="2000" b="0" i="1" dirty="0">
              <a:effectLst/>
            </a:endParaRPr>
          </a:p>
          <a:p>
            <a:r>
              <a:rPr lang="en-IN" sz="2000" b="0" i="1" dirty="0" err="1">
                <a:effectLst/>
              </a:rPr>
              <a:t>Tiva</a:t>
            </a:r>
            <a:r>
              <a:rPr lang="en-IN" sz="2000" b="0" i="1" dirty="0">
                <a:effectLst/>
              </a:rPr>
              <a:t> C series TM4C123GXL Launchpad development board, </a:t>
            </a:r>
            <a:r>
              <a:rPr lang="en-IN" sz="2000" b="0" u="sng" dirty="0">
                <a:solidFill>
                  <a:srgbClr val="C00000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https://www.ti.com/product/TM4C123GH6PM</a:t>
            </a:r>
            <a:r>
              <a:rPr lang="en-IN" sz="2000" b="0" u="sng" dirty="0">
                <a:solidFill>
                  <a:srgbClr val="C00000"/>
                </a:solidFill>
                <a:effectLst/>
              </a:rPr>
              <a:t> </a:t>
            </a:r>
            <a:endParaRPr lang="en-IN" sz="2000" b="0" dirty="0">
              <a:solidFill>
                <a:srgbClr val="C00000"/>
              </a:solidFill>
              <a:effectLst/>
            </a:endParaRPr>
          </a:p>
          <a:p>
            <a:endParaRPr lang="en-IN" sz="2000" dirty="0">
              <a:effectLst/>
            </a:endParaRPr>
          </a:p>
          <a:p>
            <a:r>
              <a:rPr lang="en-IN" sz="2000" i="1" dirty="0"/>
              <a:t>OLED Datasheet, </a:t>
            </a:r>
            <a:r>
              <a:rPr lang="en-IN" sz="2000" dirty="0">
                <a:solidFill>
                  <a:srgbClr val="C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https://cdn-shop.adafruit.com/datasheets/SSD1306.pdf</a:t>
            </a:r>
            <a:r>
              <a:rPr lang="en-IN" sz="2000" dirty="0">
                <a:solidFill>
                  <a:srgbClr val="C00000"/>
                </a:solidFill>
              </a:rPr>
              <a:t>  </a:t>
            </a:r>
            <a:endParaRPr lang="en-IN" sz="2000" i="1" dirty="0">
              <a:solidFill>
                <a:srgbClr val="C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4158-7961-DEDF-CC38-99F34CCE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6548-E5A8-EB59-A463-1D507691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42216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A3BF47-30F0-1FA2-0316-528048FB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913F-9DCF-3A2D-C8B5-B3B287D3C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IN" i="1" dirty="0">
                <a:solidFill>
                  <a:srgbClr val="C00000"/>
                </a:solidFill>
              </a:rPr>
              <a:t>Rishabh Pomaje</a:t>
            </a:r>
          </a:p>
          <a:p>
            <a:pPr algn="r"/>
            <a:r>
              <a:rPr lang="en-IN" i="1" dirty="0">
                <a:solidFill>
                  <a:srgbClr val="C00000"/>
                </a:solidFill>
              </a:rPr>
              <a:t>Ganesh </a:t>
            </a:r>
            <a:r>
              <a:rPr lang="en-IN" i="1" dirty="0" err="1">
                <a:solidFill>
                  <a:srgbClr val="C00000"/>
                </a:solidFill>
              </a:rPr>
              <a:t>Panduranga</a:t>
            </a:r>
            <a:r>
              <a:rPr lang="en-IN" i="1" dirty="0">
                <a:solidFill>
                  <a:srgbClr val="C00000"/>
                </a:solidFill>
              </a:rPr>
              <a:t> Karamsetty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B8E0D-7E56-A756-A217-2FF34E20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7352-264D-DB03-0C6C-17CD4C6A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164790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5F20-15C8-6CA0-9AD8-BF79283C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94C54-941A-4AC9-EFCD-455AE6C9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To design and implement an ultrasonic sensor-based system as an automotive parking aid solution.</a:t>
                </a:r>
              </a:p>
              <a:p>
                <a:endParaRPr lang="en-IN" dirty="0"/>
              </a:p>
              <a:p>
                <a:r>
                  <a:rPr lang="en-IN" dirty="0"/>
                  <a:t>ADAS – Advanced Driver Assistance Systems</a:t>
                </a:r>
              </a:p>
              <a:p>
                <a:pPr lvl="1"/>
                <a:r>
                  <a:rPr lang="en-IN" dirty="0"/>
                  <a:t>Aids to improve safety, and reduce human-errors in driving.</a:t>
                </a:r>
              </a:p>
              <a:p>
                <a:pPr lvl="1"/>
                <a:r>
                  <a:rPr lang="en-IN" dirty="0"/>
                  <a:t>Adaptive Cruise Control/ Collision Avoidance/ Driver Alerts/ Lane </a:t>
                </a:r>
                <a:r>
                  <a:rPr lang="en-IN" dirty="0" err="1"/>
                  <a:t>centering</a:t>
                </a:r>
                <a:r>
                  <a:rPr lang="en-IN" dirty="0"/>
                  <a:t>, etc.</a:t>
                </a:r>
              </a:p>
              <a:p>
                <a:pPr lvl="1"/>
                <a:r>
                  <a:rPr lang="en-IN" dirty="0"/>
                  <a:t>Common theme: Use of sensors to ‘sense’ distance, position, etc. to make ‘intelligent’ decisions.</a:t>
                </a:r>
              </a:p>
              <a:p>
                <a:endParaRPr lang="en-IN" dirty="0"/>
              </a:p>
              <a:p>
                <a:r>
                  <a:rPr lang="en-IN" dirty="0"/>
                  <a:t>One driver aid: Parking Assist systems</a:t>
                </a:r>
              </a:p>
              <a:p>
                <a:pPr lvl="1"/>
                <a:r>
                  <a:rPr lang="en-IN" dirty="0">
                    <a:solidFill>
                      <a:srgbClr val="00B050"/>
                    </a:solidFill>
                  </a:rPr>
                  <a:t>Only sensor – Output using Beeps </a:t>
                </a:r>
              </a:p>
              <a:p>
                <a:pPr lvl="1"/>
                <a:r>
                  <a:rPr lang="en-IN" dirty="0"/>
                  <a:t>Sensor + Camera (Single) – Beeps + Video Feed + Guidelines </a:t>
                </a:r>
              </a:p>
              <a:p>
                <a:pPr lvl="1"/>
                <a:r>
                  <a:rPr lang="en-IN" dirty="0"/>
                  <a:t>Sensor + Camera (Multiple) - Beeps + 360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IN" dirty="0"/>
                  <a:t> Video Feed + Guidelines </a:t>
                </a:r>
              </a:p>
              <a:p>
                <a:pPr lvl="1"/>
                <a:r>
                  <a:rPr lang="en-IN" dirty="0"/>
                  <a:t>More Complex: Automated Parking.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94C54-941A-4AC9-EFCD-455AE6C9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2907" r="-4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8661F-5E34-64E3-5AFD-3FBCD6DD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1DE67-02BD-4ED4-AA9B-7B76959D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428385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23C7-5D25-502A-801F-DCF9CDA4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BD2E3-D502-1339-16A3-E11318D6D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What do we want to sense?</a:t>
                </a:r>
              </a:p>
              <a:p>
                <a:pPr lvl="1"/>
                <a:r>
                  <a:rPr lang="en-IN" dirty="0"/>
                  <a:t>Distance</a:t>
                </a:r>
              </a:p>
              <a:p>
                <a:r>
                  <a:rPr lang="en-IN" dirty="0"/>
                  <a:t>How to use this?</a:t>
                </a:r>
              </a:p>
              <a:p>
                <a:pPr lvl="1"/>
                <a:r>
                  <a:rPr lang="en-IN" dirty="0"/>
                  <a:t>Check if it’s far enough.</a:t>
                </a:r>
              </a:p>
              <a:p>
                <a:pPr lvl="1"/>
                <a:r>
                  <a:rPr lang="en-IN" dirty="0"/>
                  <a:t>If not, provide a warning.</a:t>
                </a:r>
              </a:p>
              <a:p>
                <a:r>
                  <a:rPr lang="en-IN" dirty="0"/>
                  <a:t>To measure distance in the simplest way: </a:t>
                </a:r>
              </a:p>
              <a:p>
                <a:pPr lvl="1"/>
                <a:r>
                  <a:rPr lang="en-IN" b="0" dirty="0"/>
                  <a:t>Use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IN" dirty="0"/>
                  <a:t>.</a:t>
                </a:r>
              </a:p>
              <a:p>
                <a:pPr lvl="1"/>
                <a:r>
                  <a:rPr lang="en-IN" dirty="0"/>
                  <a:t>Send a known signal, wait for it to hit the obstacle, reflect, and return back to the source.</a:t>
                </a:r>
              </a:p>
              <a:p>
                <a:endParaRPr lang="en-IN" dirty="0"/>
              </a:p>
              <a:p>
                <a:r>
                  <a:rPr lang="en-IN" dirty="0"/>
                  <a:t>What signals to use?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BD2E3-D502-1339-16A3-E11318D6D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7" t="-1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B15CF-50D6-BC3A-235B-1D0711E2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F505B-758A-F21E-344B-E31439AA8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06604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4F99-F9D1-5DBF-D86A-5D921E71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5C858-D3B6-C1E4-0ABD-A38D837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Initially, </a:t>
            </a:r>
            <a:r>
              <a:rPr lang="en-IN" i="1" dirty="0"/>
              <a:t>infrared </a:t>
            </a:r>
            <a:r>
              <a:rPr lang="en-IN" dirty="0"/>
              <a:t>(IR) light waves were used.</a:t>
            </a:r>
          </a:p>
          <a:p>
            <a:pPr lvl="1"/>
            <a:r>
              <a:rPr lang="en-IN" dirty="0"/>
              <a:t>Issues: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Interference with other sources e.g., Sun.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Uneven surfaces of the obstacle, minute particles (ex. dust) can also scatter the signal.</a:t>
            </a:r>
          </a:p>
          <a:p>
            <a:endParaRPr lang="en-IN" dirty="0"/>
          </a:p>
          <a:p>
            <a:r>
              <a:rPr lang="en-IN" dirty="0"/>
              <a:t>Ultrasonic sensor (US)</a:t>
            </a:r>
          </a:p>
          <a:p>
            <a:pPr lvl="1"/>
            <a:r>
              <a:rPr lang="en-IN" dirty="0"/>
              <a:t>Basis: Send a pulse of ultrasonic sound (&gt; 20kHz </a:t>
            </a:r>
            <a:r>
              <a:rPr lang="en-IN" i="1" dirty="0"/>
              <a:t>freq.</a:t>
            </a:r>
            <a:r>
              <a:rPr lang="en-IN" dirty="0"/>
              <a:t>) wave.</a:t>
            </a:r>
          </a:p>
          <a:p>
            <a:pPr lvl="1"/>
            <a:r>
              <a:rPr lang="en-IN" dirty="0"/>
              <a:t>Proximity Sensor – Measure distance to nearest objects.</a:t>
            </a:r>
          </a:p>
          <a:p>
            <a:pPr lvl="1"/>
            <a:r>
              <a:rPr lang="en-IN" dirty="0"/>
              <a:t>Invented by </a:t>
            </a:r>
            <a:r>
              <a:rPr lang="en-IN" i="1" dirty="0" err="1"/>
              <a:t>Dr.</a:t>
            </a:r>
            <a:r>
              <a:rPr lang="en-IN" i="1" dirty="0"/>
              <a:t> Tony Heyes, University of Nottingham.</a:t>
            </a:r>
          </a:p>
          <a:p>
            <a:pPr lvl="1"/>
            <a:r>
              <a:rPr lang="en-IN" i="1" dirty="0"/>
              <a:t>1982:</a:t>
            </a:r>
            <a:r>
              <a:rPr lang="en-IN" dirty="0"/>
              <a:t> Toyota introduced it in Corona</a:t>
            </a:r>
            <a:r>
              <a:rPr lang="en-IN" i="1" dirty="0"/>
              <a:t> </a:t>
            </a:r>
            <a:r>
              <a:rPr lang="en-IN" dirty="0"/>
              <a:t>model.</a:t>
            </a:r>
            <a:r>
              <a:rPr lang="en-IN" i="1" dirty="0"/>
              <a:t>		</a:t>
            </a:r>
          </a:p>
          <a:p>
            <a:pPr lvl="1"/>
            <a:endParaRPr lang="en-IN" dirty="0"/>
          </a:p>
          <a:p>
            <a:endParaRPr lang="en-I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D98C-3F89-3B8A-AFFF-F4E027AE4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9CDE4-6B6A-26C8-0AF7-31DC5E7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417293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1EA-9C71-0591-FD54-55CB2DF1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Foundations – Working Principle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02DB3-5E87-2A98-B0B2-7ABD5DF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76A7-A3D4-BBEF-7263-DC17BB64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FA80B3-78EE-D5B4-9F06-A8E19818866F}"/>
              </a:ext>
            </a:extLst>
          </p:cNvPr>
          <p:cNvSpPr/>
          <p:nvPr/>
        </p:nvSpPr>
        <p:spPr>
          <a:xfrm>
            <a:off x="1738042" y="1818970"/>
            <a:ext cx="2106120" cy="23597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6611DF3-CCB0-433C-FE0A-2E1BEAB12CF9}"/>
              </a:ext>
            </a:extLst>
          </p:cNvPr>
          <p:cNvSpPr/>
          <p:nvPr/>
        </p:nvSpPr>
        <p:spPr>
          <a:xfrm rot="5400000">
            <a:off x="3517526" y="2094274"/>
            <a:ext cx="597973" cy="687171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Tx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38B555F3-7DEB-41AA-2B52-710B50682636}"/>
              </a:ext>
            </a:extLst>
          </p:cNvPr>
          <p:cNvSpPr/>
          <p:nvPr/>
        </p:nvSpPr>
        <p:spPr>
          <a:xfrm rot="5400000">
            <a:off x="3517525" y="3147532"/>
            <a:ext cx="597973" cy="68717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Rx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12FDE-B2D2-F3F4-8477-CAD9D67E3B80}"/>
              </a:ext>
            </a:extLst>
          </p:cNvPr>
          <p:cNvSpPr txBox="1"/>
          <p:nvPr/>
        </p:nvSpPr>
        <p:spPr>
          <a:xfrm>
            <a:off x="2291263" y="468998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(a)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86CB8B-9FEA-8CB3-F8B1-5909E1B80C8D}"/>
              </a:ext>
            </a:extLst>
          </p:cNvPr>
          <p:cNvCxnSpPr>
            <a:cxnSpLocks/>
          </p:cNvCxnSpPr>
          <p:nvPr/>
        </p:nvCxnSpPr>
        <p:spPr>
          <a:xfrm>
            <a:off x="4160097" y="2428693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D3D708A-88CD-D092-37C1-7370A205A58B}"/>
              </a:ext>
            </a:extLst>
          </p:cNvPr>
          <p:cNvSpPr/>
          <p:nvPr/>
        </p:nvSpPr>
        <p:spPr>
          <a:xfrm>
            <a:off x="4176199" y="2185774"/>
            <a:ext cx="737420" cy="482351"/>
          </a:xfrm>
          <a:custGeom>
            <a:avLst/>
            <a:gdLst>
              <a:gd name="connsiteX0" fmla="*/ 0 w 737420"/>
              <a:gd name="connsiteY0" fmla="*/ 242794 h 482351"/>
              <a:gd name="connsiteX1" fmla="*/ 137652 w 737420"/>
              <a:gd name="connsiteY1" fmla="*/ 6820 h 482351"/>
              <a:gd name="connsiteX2" fmla="*/ 226142 w 737420"/>
              <a:gd name="connsiteY2" fmla="*/ 478768 h 482351"/>
              <a:gd name="connsiteX3" fmla="*/ 363794 w 737420"/>
              <a:gd name="connsiteY3" fmla="*/ 213297 h 482351"/>
              <a:gd name="connsiteX4" fmla="*/ 432620 w 737420"/>
              <a:gd name="connsiteY4" fmla="*/ 16652 h 482351"/>
              <a:gd name="connsiteX5" fmla="*/ 481781 w 737420"/>
              <a:gd name="connsiteY5" fmla="*/ 232962 h 482351"/>
              <a:gd name="connsiteX6" fmla="*/ 501445 w 737420"/>
              <a:gd name="connsiteY6" fmla="*/ 468936 h 482351"/>
              <a:gd name="connsiteX7" fmla="*/ 580103 w 737420"/>
              <a:gd name="connsiteY7" fmla="*/ 223129 h 482351"/>
              <a:gd name="connsiteX8" fmla="*/ 688258 w 737420"/>
              <a:gd name="connsiteY8" fmla="*/ 75646 h 482351"/>
              <a:gd name="connsiteX9" fmla="*/ 737420 w 737420"/>
              <a:gd name="connsiteY9" fmla="*/ 282123 h 4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420" h="482351">
                <a:moveTo>
                  <a:pt x="0" y="242794"/>
                </a:moveTo>
                <a:cubicBezTo>
                  <a:pt x="49981" y="105142"/>
                  <a:pt x="99962" y="-32509"/>
                  <a:pt x="137652" y="6820"/>
                </a:cubicBezTo>
                <a:cubicBezTo>
                  <a:pt x="175342" y="46149"/>
                  <a:pt x="188452" y="444355"/>
                  <a:pt x="226142" y="478768"/>
                </a:cubicBezTo>
                <a:cubicBezTo>
                  <a:pt x="263832" y="513181"/>
                  <a:pt x="329381" y="290316"/>
                  <a:pt x="363794" y="213297"/>
                </a:cubicBezTo>
                <a:cubicBezTo>
                  <a:pt x="398207" y="136278"/>
                  <a:pt x="412956" y="13375"/>
                  <a:pt x="432620" y="16652"/>
                </a:cubicBezTo>
                <a:cubicBezTo>
                  <a:pt x="452284" y="19929"/>
                  <a:pt x="470310" y="157581"/>
                  <a:pt x="481781" y="232962"/>
                </a:cubicBezTo>
                <a:cubicBezTo>
                  <a:pt x="493252" y="308343"/>
                  <a:pt x="485058" y="470575"/>
                  <a:pt x="501445" y="468936"/>
                </a:cubicBezTo>
                <a:cubicBezTo>
                  <a:pt x="517832" y="467297"/>
                  <a:pt x="548968" y="288677"/>
                  <a:pt x="580103" y="223129"/>
                </a:cubicBezTo>
                <a:cubicBezTo>
                  <a:pt x="611239" y="157581"/>
                  <a:pt x="662039" y="65814"/>
                  <a:pt x="688258" y="75646"/>
                </a:cubicBezTo>
                <a:cubicBezTo>
                  <a:pt x="714477" y="85478"/>
                  <a:pt x="716117" y="262459"/>
                  <a:pt x="737420" y="28212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46460-1780-E839-F2E9-D382D3CFFF4E}"/>
              </a:ext>
            </a:extLst>
          </p:cNvPr>
          <p:cNvSpPr/>
          <p:nvPr/>
        </p:nvSpPr>
        <p:spPr>
          <a:xfrm>
            <a:off x="6304887" y="2641692"/>
            <a:ext cx="1288026" cy="7570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CDAE38-042B-D932-E0AA-5A1CD2B97B94}"/>
              </a:ext>
            </a:extLst>
          </p:cNvPr>
          <p:cNvCxnSpPr>
            <a:cxnSpLocks/>
          </p:cNvCxnSpPr>
          <p:nvPr/>
        </p:nvCxnSpPr>
        <p:spPr>
          <a:xfrm>
            <a:off x="9549532" y="1845279"/>
            <a:ext cx="0" cy="20057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B51759-158E-B52C-B406-3DB5E4074E80}"/>
              </a:ext>
            </a:extLst>
          </p:cNvPr>
          <p:cNvCxnSpPr>
            <a:cxnSpLocks/>
          </p:cNvCxnSpPr>
          <p:nvPr/>
        </p:nvCxnSpPr>
        <p:spPr>
          <a:xfrm>
            <a:off x="7592913" y="2799008"/>
            <a:ext cx="1956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869539-FEE8-7791-D32E-8621DF2F92A5}"/>
              </a:ext>
            </a:extLst>
          </p:cNvPr>
          <p:cNvCxnSpPr>
            <a:cxnSpLocks/>
          </p:cNvCxnSpPr>
          <p:nvPr/>
        </p:nvCxnSpPr>
        <p:spPr>
          <a:xfrm flipH="1">
            <a:off x="7592913" y="3167718"/>
            <a:ext cx="19566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4045C9-4647-33A4-78B3-A95A67802802}"/>
              </a:ext>
            </a:extLst>
          </p:cNvPr>
          <p:cNvSpPr txBox="1"/>
          <p:nvPr/>
        </p:nvSpPr>
        <p:spPr>
          <a:xfrm>
            <a:off x="8269646" y="21789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2DDDF4-2331-79D6-380E-728D7A933406}"/>
              </a:ext>
            </a:extLst>
          </p:cNvPr>
          <p:cNvCxnSpPr>
            <a:cxnSpLocks/>
          </p:cNvCxnSpPr>
          <p:nvPr/>
        </p:nvCxnSpPr>
        <p:spPr>
          <a:xfrm>
            <a:off x="7592913" y="2535684"/>
            <a:ext cx="1956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07E04A-DE97-8BBE-9D64-461432783400}"/>
              </a:ext>
            </a:extLst>
          </p:cNvPr>
          <p:cNvSpPr txBox="1"/>
          <p:nvPr/>
        </p:nvSpPr>
        <p:spPr>
          <a:xfrm>
            <a:off x="8979261" y="3896602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Obstacle</a:t>
            </a:r>
          </a:p>
          <a:p>
            <a:r>
              <a:rPr lang="en-IN" dirty="0">
                <a:latin typeface="LM Roman 10" panose="00000500000000000000" pitchFamily="50" charset="0"/>
              </a:rPr>
              <a:t>e.g., Wall, Other vehicles, etc.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F97A36-CF32-BB50-03B4-2CAD0F080E7F}"/>
              </a:ext>
            </a:extLst>
          </p:cNvPr>
          <p:cNvSpPr txBox="1"/>
          <p:nvPr/>
        </p:nvSpPr>
        <p:spPr>
          <a:xfrm>
            <a:off x="8116282" y="471629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(b)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E5047A-97CE-B4FA-47DE-A3CAB692DE4C}"/>
              </a:ext>
            </a:extLst>
          </p:cNvPr>
          <p:cNvCxnSpPr>
            <a:cxnSpLocks/>
          </p:cNvCxnSpPr>
          <p:nvPr/>
        </p:nvCxnSpPr>
        <p:spPr>
          <a:xfrm flipH="1">
            <a:off x="4185306" y="3469147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B5F2557-C839-C2DE-1C04-8D0DA388FF06}"/>
              </a:ext>
            </a:extLst>
          </p:cNvPr>
          <p:cNvSpPr/>
          <p:nvPr/>
        </p:nvSpPr>
        <p:spPr>
          <a:xfrm flipH="1">
            <a:off x="4335926" y="3192131"/>
            <a:ext cx="737420" cy="482351"/>
          </a:xfrm>
          <a:custGeom>
            <a:avLst/>
            <a:gdLst>
              <a:gd name="connsiteX0" fmla="*/ 0 w 737420"/>
              <a:gd name="connsiteY0" fmla="*/ 242794 h 482351"/>
              <a:gd name="connsiteX1" fmla="*/ 137652 w 737420"/>
              <a:gd name="connsiteY1" fmla="*/ 6820 h 482351"/>
              <a:gd name="connsiteX2" fmla="*/ 226142 w 737420"/>
              <a:gd name="connsiteY2" fmla="*/ 478768 h 482351"/>
              <a:gd name="connsiteX3" fmla="*/ 363794 w 737420"/>
              <a:gd name="connsiteY3" fmla="*/ 213297 h 482351"/>
              <a:gd name="connsiteX4" fmla="*/ 432620 w 737420"/>
              <a:gd name="connsiteY4" fmla="*/ 16652 h 482351"/>
              <a:gd name="connsiteX5" fmla="*/ 481781 w 737420"/>
              <a:gd name="connsiteY5" fmla="*/ 232962 h 482351"/>
              <a:gd name="connsiteX6" fmla="*/ 501445 w 737420"/>
              <a:gd name="connsiteY6" fmla="*/ 468936 h 482351"/>
              <a:gd name="connsiteX7" fmla="*/ 580103 w 737420"/>
              <a:gd name="connsiteY7" fmla="*/ 223129 h 482351"/>
              <a:gd name="connsiteX8" fmla="*/ 688258 w 737420"/>
              <a:gd name="connsiteY8" fmla="*/ 75646 h 482351"/>
              <a:gd name="connsiteX9" fmla="*/ 737420 w 737420"/>
              <a:gd name="connsiteY9" fmla="*/ 282123 h 4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420" h="482351">
                <a:moveTo>
                  <a:pt x="0" y="242794"/>
                </a:moveTo>
                <a:cubicBezTo>
                  <a:pt x="49981" y="105142"/>
                  <a:pt x="99962" y="-32509"/>
                  <a:pt x="137652" y="6820"/>
                </a:cubicBezTo>
                <a:cubicBezTo>
                  <a:pt x="175342" y="46149"/>
                  <a:pt x="188452" y="444355"/>
                  <a:pt x="226142" y="478768"/>
                </a:cubicBezTo>
                <a:cubicBezTo>
                  <a:pt x="263832" y="513181"/>
                  <a:pt x="329381" y="290316"/>
                  <a:pt x="363794" y="213297"/>
                </a:cubicBezTo>
                <a:cubicBezTo>
                  <a:pt x="398207" y="136278"/>
                  <a:pt x="412956" y="13375"/>
                  <a:pt x="432620" y="16652"/>
                </a:cubicBezTo>
                <a:cubicBezTo>
                  <a:pt x="452284" y="19929"/>
                  <a:pt x="470310" y="157581"/>
                  <a:pt x="481781" y="232962"/>
                </a:cubicBezTo>
                <a:cubicBezTo>
                  <a:pt x="493252" y="308343"/>
                  <a:pt x="485058" y="470575"/>
                  <a:pt x="501445" y="468936"/>
                </a:cubicBezTo>
                <a:cubicBezTo>
                  <a:pt x="517832" y="467297"/>
                  <a:pt x="548968" y="288677"/>
                  <a:pt x="580103" y="223129"/>
                </a:cubicBezTo>
                <a:cubicBezTo>
                  <a:pt x="611239" y="157581"/>
                  <a:pt x="662039" y="65814"/>
                  <a:pt x="688258" y="75646"/>
                </a:cubicBezTo>
                <a:cubicBezTo>
                  <a:pt x="714477" y="85478"/>
                  <a:pt x="716117" y="262459"/>
                  <a:pt x="737420" y="28212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48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C2C4-2EEC-A20B-187E-F86E30D9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7CC6-1E10-9C39-1A45-19ECD27E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1C45D-01EA-72BF-5CE5-26DC7C23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598AF-0278-73F1-4973-A20D3C787BAD}"/>
              </a:ext>
            </a:extLst>
          </p:cNvPr>
          <p:cNvSpPr/>
          <p:nvPr/>
        </p:nvSpPr>
        <p:spPr>
          <a:xfrm>
            <a:off x="5245509" y="1596329"/>
            <a:ext cx="2212258" cy="40115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>
                <a:latin typeface="LM Mono 10" panose="00000509000000000000" pitchFamily="49" charset="0"/>
              </a:rPr>
              <a:t>Tiva</a:t>
            </a:r>
            <a:r>
              <a:rPr lang="en-IN" dirty="0">
                <a:latin typeface="LM Mono 10" panose="00000509000000000000" pitchFamily="49" charset="0"/>
              </a:rPr>
              <a:t> C series TM4C123G</a:t>
            </a:r>
          </a:p>
          <a:p>
            <a:pPr algn="ctr"/>
            <a:r>
              <a:rPr lang="en-IN" dirty="0" err="1">
                <a:latin typeface="LM Mono 10" panose="00000509000000000000" pitchFamily="49" charset="0"/>
              </a:rPr>
              <a:t>LaunchPad</a:t>
            </a:r>
            <a:endParaRPr lang="en-IN" dirty="0">
              <a:latin typeface="LM Mono 10" panose="00000509000000000000" pitchFamily="49" charset="0"/>
            </a:endParaRP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Evaluation Kit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492EF6-CF41-B31D-619E-7A7F30B60A53}"/>
              </a:ext>
            </a:extLst>
          </p:cNvPr>
          <p:cNvSpPr/>
          <p:nvPr/>
        </p:nvSpPr>
        <p:spPr>
          <a:xfrm>
            <a:off x="8524567" y="3951952"/>
            <a:ext cx="2003128" cy="13273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Ultrasonic Sensor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HC-SR04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4CF0F38-50A2-2831-3243-5B6B12AE54F1}"/>
              </a:ext>
            </a:extLst>
          </p:cNvPr>
          <p:cNvSpPr/>
          <p:nvPr/>
        </p:nvSpPr>
        <p:spPr>
          <a:xfrm rot="5400000">
            <a:off x="10359515" y="3995324"/>
            <a:ext cx="336360" cy="51564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Tx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569B7DB-DECE-83E9-ECBA-4149AA202359}"/>
              </a:ext>
            </a:extLst>
          </p:cNvPr>
          <p:cNvSpPr/>
          <p:nvPr/>
        </p:nvSpPr>
        <p:spPr>
          <a:xfrm rot="5400000">
            <a:off x="10359515" y="4700672"/>
            <a:ext cx="336360" cy="51564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Rx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1FA49-63DD-DB76-5C78-00852DC18848}"/>
              </a:ext>
            </a:extLst>
          </p:cNvPr>
          <p:cNvSpPr/>
          <p:nvPr/>
        </p:nvSpPr>
        <p:spPr>
          <a:xfrm>
            <a:off x="2134032" y="3951952"/>
            <a:ext cx="2003128" cy="1469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Ultrasonic Sensor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HC-SR04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0204369C-7DF5-ACE2-34A4-4A1FA4214273}"/>
              </a:ext>
            </a:extLst>
          </p:cNvPr>
          <p:cNvSpPr/>
          <p:nvPr/>
        </p:nvSpPr>
        <p:spPr>
          <a:xfrm rot="16200000">
            <a:off x="2037902" y="4021286"/>
            <a:ext cx="336360" cy="51564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Tx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3D709CE3-7A73-7C8D-21AB-BC69ED2740C0}"/>
              </a:ext>
            </a:extLst>
          </p:cNvPr>
          <p:cNvSpPr/>
          <p:nvPr/>
        </p:nvSpPr>
        <p:spPr>
          <a:xfrm rot="16200000">
            <a:off x="2037902" y="4726634"/>
            <a:ext cx="336360" cy="51564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Rx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9C831D-CB2B-65E9-9247-6E3B3F8F5BAE}"/>
              </a:ext>
            </a:extLst>
          </p:cNvPr>
          <p:cNvSpPr/>
          <p:nvPr/>
        </p:nvSpPr>
        <p:spPr>
          <a:xfrm>
            <a:off x="2517058" y="1712218"/>
            <a:ext cx="1710692" cy="13119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OLED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128 * 64 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SSD1306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9066E8-1F18-248D-A8EC-1E5BCE0B3565}"/>
              </a:ext>
            </a:extLst>
          </p:cNvPr>
          <p:cNvCxnSpPr>
            <a:cxnSpLocks/>
          </p:cNvCxnSpPr>
          <p:nvPr/>
        </p:nvCxnSpPr>
        <p:spPr>
          <a:xfrm>
            <a:off x="7457767" y="4253146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2A50C-BE96-0151-F853-BA6DF651731F}"/>
              </a:ext>
            </a:extLst>
          </p:cNvPr>
          <p:cNvCxnSpPr>
            <a:cxnSpLocks/>
          </p:cNvCxnSpPr>
          <p:nvPr/>
        </p:nvCxnSpPr>
        <p:spPr>
          <a:xfrm flipV="1">
            <a:off x="4146634" y="4253146"/>
            <a:ext cx="1098875" cy="2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826490-9D28-C1A5-100B-247905113DE4}"/>
              </a:ext>
            </a:extLst>
          </p:cNvPr>
          <p:cNvCxnSpPr>
            <a:cxnSpLocks/>
          </p:cNvCxnSpPr>
          <p:nvPr/>
        </p:nvCxnSpPr>
        <p:spPr>
          <a:xfrm flipH="1" flipV="1">
            <a:off x="4146634" y="4931296"/>
            <a:ext cx="1066800" cy="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FA929-371F-91F6-4E04-5E8463149A9C}"/>
              </a:ext>
            </a:extLst>
          </p:cNvPr>
          <p:cNvCxnSpPr>
            <a:cxnSpLocks/>
          </p:cNvCxnSpPr>
          <p:nvPr/>
        </p:nvCxnSpPr>
        <p:spPr>
          <a:xfrm flipH="1" flipV="1">
            <a:off x="7430728" y="4928894"/>
            <a:ext cx="1066800" cy="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8D4908-0A7B-7B9B-5C15-DC42DC2E7BA2}"/>
              </a:ext>
            </a:extLst>
          </p:cNvPr>
          <p:cNvCxnSpPr>
            <a:cxnSpLocks/>
          </p:cNvCxnSpPr>
          <p:nvPr/>
        </p:nvCxnSpPr>
        <p:spPr>
          <a:xfrm flipV="1">
            <a:off x="8931280" y="3501082"/>
            <a:ext cx="0" cy="45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96B8F-88B6-2B60-1CC0-EFB00FA74299}"/>
              </a:ext>
            </a:extLst>
          </p:cNvPr>
          <p:cNvCxnSpPr>
            <a:cxnSpLocks/>
          </p:cNvCxnSpPr>
          <p:nvPr/>
        </p:nvCxnSpPr>
        <p:spPr>
          <a:xfrm flipV="1">
            <a:off x="2540745" y="3637935"/>
            <a:ext cx="0" cy="318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EC180F-F822-015A-49C9-8CD7B27FB624}"/>
              </a:ext>
            </a:extLst>
          </p:cNvPr>
          <p:cNvCxnSpPr>
            <a:cxnSpLocks/>
          </p:cNvCxnSpPr>
          <p:nvPr/>
        </p:nvCxnSpPr>
        <p:spPr>
          <a:xfrm flipV="1">
            <a:off x="6340479" y="1145459"/>
            <a:ext cx="0" cy="45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B5E86F-5F2C-3758-FD49-984B28B68855}"/>
              </a:ext>
            </a:extLst>
          </p:cNvPr>
          <p:cNvCxnSpPr>
            <a:cxnSpLocks/>
          </p:cNvCxnSpPr>
          <p:nvPr/>
        </p:nvCxnSpPr>
        <p:spPr>
          <a:xfrm>
            <a:off x="10191781" y="5279309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1D6529-D71E-7E1F-FBDB-9151FBE60C11}"/>
              </a:ext>
            </a:extLst>
          </p:cNvPr>
          <p:cNvCxnSpPr>
            <a:cxnSpLocks/>
          </p:cNvCxnSpPr>
          <p:nvPr/>
        </p:nvCxnSpPr>
        <p:spPr>
          <a:xfrm>
            <a:off x="3850486" y="5421306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19B55D-B129-9E31-D34D-3DCF070909EE}"/>
              </a:ext>
            </a:extLst>
          </p:cNvPr>
          <p:cNvCxnSpPr>
            <a:cxnSpLocks/>
          </p:cNvCxnSpPr>
          <p:nvPr/>
        </p:nvCxnSpPr>
        <p:spPr>
          <a:xfrm flipH="1">
            <a:off x="4227750" y="2742952"/>
            <a:ext cx="985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F2960A-4D21-001A-BF6F-B560B4620A4C}"/>
              </a:ext>
            </a:extLst>
          </p:cNvPr>
          <p:cNvCxnSpPr>
            <a:cxnSpLocks/>
          </p:cNvCxnSpPr>
          <p:nvPr/>
        </p:nvCxnSpPr>
        <p:spPr>
          <a:xfrm>
            <a:off x="4227750" y="2123963"/>
            <a:ext cx="10177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560228-627F-9391-45CB-2D5602466A54}"/>
              </a:ext>
            </a:extLst>
          </p:cNvPr>
          <p:cNvCxnSpPr>
            <a:cxnSpLocks/>
          </p:cNvCxnSpPr>
          <p:nvPr/>
        </p:nvCxnSpPr>
        <p:spPr>
          <a:xfrm>
            <a:off x="6340479" y="5607890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8B80B6-7CA2-5D9D-536E-1ACC709FA5DA}"/>
              </a:ext>
            </a:extLst>
          </p:cNvPr>
          <p:cNvCxnSpPr>
            <a:cxnSpLocks/>
          </p:cNvCxnSpPr>
          <p:nvPr/>
        </p:nvCxnSpPr>
        <p:spPr>
          <a:xfrm flipV="1">
            <a:off x="3429990" y="1374777"/>
            <a:ext cx="0" cy="337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458035-0FA8-A03E-8EAE-31B2D52D75F7}"/>
              </a:ext>
            </a:extLst>
          </p:cNvPr>
          <p:cNvCxnSpPr>
            <a:cxnSpLocks/>
          </p:cNvCxnSpPr>
          <p:nvPr/>
        </p:nvCxnSpPr>
        <p:spPr>
          <a:xfrm>
            <a:off x="3398203" y="3024141"/>
            <a:ext cx="0" cy="185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493EFE-A5D8-94E5-2C2F-8D1F9AF237F8}"/>
              </a:ext>
            </a:extLst>
          </p:cNvPr>
          <p:cNvSpPr txBox="1"/>
          <p:nvPr/>
        </p:nvSpPr>
        <p:spPr>
          <a:xfrm>
            <a:off x="6351638" y="972034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66D5E1-35C3-8CD7-80B4-BB0B7A46D58B}"/>
              </a:ext>
            </a:extLst>
          </p:cNvPr>
          <p:cNvSpPr txBox="1"/>
          <p:nvPr/>
        </p:nvSpPr>
        <p:spPr>
          <a:xfrm>
            <a:off x="8714715" y="3172519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FD61F3-95CE-352C-A4F6-47F6B1C060E6}"/>
              </a:ext>
            </a:extLst>
          </p:cNvPr>
          <p:cNvSpPr txBox="1"/>
          <p:nvPr/>
        </p:nvSpPr>
        <p:spPr>
          <a:xfrm>
            <a:off x="2324180" y="3306997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BC6CF3-D421-A741-23EB-40ED6ED995B0}"/>
              </a:ext>
            </a:extLst>
          </p:cNvPr>
          <p:cNvSpPr txBox="1"/>
          <p:nvPr/>
        </p:nvSpPr>
        <p:spPr>
          <a:xfrm>
            <a:off x="3135495" y="3209713"/>
            <a:ext cx="5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8CB4C2-38AC-16DB-9A4A-E6BB2B53A365}"/>
              </a:ext>
            </a:extLst>
          </p:cNvPr>
          <p:cNvSpPr txBox="1"/>
          <p:nvPr/>
        </p:nvSpPr>
        <p:spPr>
          <a:xfrm>
            <a:off x="3095565" y="1037433"/>
            <a:ext cx="66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3.3V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A919B-8D8B-C9D7-0E30-4506708D7976}"/>
              </a:ext>
            </a:extLst>
          </p:cNvPr>
          <p:cNvSpPr txBox="1"/>
          <p:nvPr/>
        </p:nvSpPr>
        <p:spPr>
          <a:xfrm>
            <a:off x="6069600" y="5797454"/>
            <a:ext cx="5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E61CD7-402F-6B6D-AE9B-3EB4772F058A}"/>
              </a:ext>
            </a:extLst>
          </p:cNvPr>
          <p:cNvSpPr txBox="1"/>
          <p:nvPr/>
        </p:nvSpPr>
        <p:spPr>
          <a:xfrm>
            <a:off x="3598844" y="5612788"/>
            <a:ext cx="59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05E5EC-EDBE-604F-11C8-852919B0E60F}"/>
              </a:ext>
            </a:extLst>
          </p:cNvPr>
          <p:cNvSpPr txBox="1"/>
          <p:nvPr/>
        </p:nvSpPr>
        <p:spPr>
          <a:xfrm>
            <a:off x="4470369" y="1782914"/>
            <a:ext cx="55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SDA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4187E7-5DD4-D680-69BE-4064430BC383}"/>
              </a:ext>
            </a:extLst>
          </p:cNvPr>
          <p:cNvSpPr txBox="1"/>
          <p:nvPr/>
        </p:nvSpPr>
        <p:spPr>
          <a:xfrm>
            <a:off x="4469975" y="2430855"/>
            <a:ext cx="53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SCL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9A960B-773C-797E-5F43-E418F2D7AD4F}"/>
              </a:ext>
            </a:extLst>
          </p:cNvPr>
          <p:cNvSpPr txBox="1"/>
          <p:nvPr/>
        </p:nvSpPr>
        <p:spPr>
          <a:xfrm>
            <a:off x="9945967" y="5453173"/>
            <a:ext cx="5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06487B-C5FE-2312-C63C-29163CC25EC4}"/>
              </a:ext>
            </a:extLst>
          </p:cNvPr>
          <p:cNvSpPr txBox="1"/>
          <p:nvPr/>
        </p:nvSpPr>
        <p:spPr>
          <a:xfrm>
            <a:off x="7674332" y="3876829"/>
            <a:ext cx="70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Trig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18D601-4E2F-A675-A843-27EAE8BA3FA4}"/>
              </a:ext>
            </a:extLst>
          </p:cNvPr>
          <p:cNvSpPr txBox="1"/>
          <p:nvPr/>
        </p:nvSpPr>
        <p:spPr>
          <a:xfrm>
            <a:off x="7676790" y="4598663"/>
            <a:ext cx="6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Echo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A1570C-23C5-FC0D-9631-B21058706034}"/>
              </a:ext>
            </a:extLst>
          </p:cNvPr>
          <p:cNvSpPr txBox="1"/>
          <p:nvPr/>
        </p:nvSpPr>
        <p:spPr>
          <a:xfrm>
            <a:off x="4283375" y="3909776"/>
            <a:ext cx="69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Echo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ADEE48-5EA0-6DB2-8EEF-43A93E211B64}"/>
              </a:ext>
            </a:extLst>
          </p:cNvPr>
          <p:cNvSpPr txBox="1"/>
          <p:nvPr/>
        </p:nvSpPr>
        <p:spPr>
          <a:xfrm>
            <a:off x="4303260" y="4605648"/>
            <a:ext cx="69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Trig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723E419-3500-9DB1-E613-0DF594FB0DA9}"/>
              </a:ext>
            </a:extLst>
          </p:cNvPr>
          <p:cNvSpPr/>
          <p:nvPr/>
        </p:nvSpPr>
        <p:spPr>
          <a:xfrm>
            <a:off x="5565058" y="1782914"/>
            <a:ext cx="1622322" cy="10172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LM Mono 10" panose="00000509000000000000" pitchFamily="49" charset="0"/>
              </a:rPr>
              <a:t>TM4C123GH6PM</a:t>
            </a:r>
          </a:p>
        </p:txBody>
      </p:sp>
    </p:spTree>
    <p:extLst>
      <p:ext uri="{BB962C8B-B14F-4D97-AF65-F5344CB8AC3E}">
        <p14:creationId xmlns:p14="http://schemas.microsoft.com/office/powerpoint/2010/main" val="44138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861B-6447-B1DF-9D27-790294D5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106B5-4DE4-1D61-4602-E5C719A9D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IN" dirty="0"/>
                  <a:t>Ultrasonic Sensor: HC-SR04</a:t>
                </a:r>
              </a:p>
              <a:p>
                <a:pPr lvl="1"/>
                <a:r>
                  <a:rPr lang="en-IN" dirty="0"/>
                  <a:t>Claimed: 2 ~ 400 cm</a:t>
                </a:r>
              </a:p>
              <a:p>
                <a:pPr lvl="1"/>
                <a:r>
                  <a:rPr lang="en-IN" dirty="0"/>
                  <a:t>Observed: 2 ~ 430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IN" dirty="0"/>
                  <a:t> 3 cm</a:t>
                </a:r>
              </a:p>
              <a:p>
                <a:pPr lvl="1"/>
                <a:r>
                  <a:rPr lang="en-IN" dirty="0"/>
                  <a:t>Operation: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IN" dirty="0"/>
                  <a:t>Send a pulse of &gt;10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IN" dirty="0"/>
                  <a:t>It sends a series of 8 pulses </a:t>
                </a:r>
              </a:p>
              <a:p>
                <a:pPr marL="914400" lvl="2" indent="0">
                  <a:buNone/>
                </a:pPr>
                <a:r>
                  <a:rPr lang="en-IN" dirty="0"/>
                  <a:t>        of 40 kHz.</a:t>
                </a:r>
              </a:p>
              <a:p>
                <a:pPr lvl="1"/>
                <a:r>
                  <a:rPr lang="en-IN" dirty="0"/>
                  <a:t>Say it arrives after a duration 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s.</a:t>
                </a:r>
              </a:p>
              <a:p>
                <a:pPr marL="914400" lvl="2" indent="0">
                  <a:buNone/>
                </a:pPr>
                <a:endParaRPr lang="en-IN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106B5-4DE4-1D61-4602-E5C719A9D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5"/>
                <a:stretch>
                  <a:fillRect l="-1243" t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DD7C-F728-0E6F-F70A-E37C64A2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18856-DDAF-0145-F3AE-2767D451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215AB-F166-3F02-9CB2-F6306ABB8BFB}"/>
              </a:ext>
            </a:extLst>
          </p:cNvPr>
          <p:cNvSpPr/>
          <p:nvPr/>
        </p:nvSpPr>
        <p:spPr>
          <a:xfrm>
            <a:off x="6722996" y="3565384"/>
            <a:ext cx="2106120" cy="23597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35EE3249-82D7-FEFF-3841-CB3EB964FB35}"/>
              </a:ext>
            </a:extLst>
          </p:cNvPr>
          <p:cNvSpPr/>
          <p:nvPr/>
        </p:nvSpPr>
        <p:spPr>
          <a:xfrm rot="5400000">
            <a:off x="8502480" y="3840688"/>
            <a:ext cx="597973" cy="687171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Tx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EAD72BE-BF79-C749-3BCD-ACD1910634EA}"/>
              </a:ext>
            </a:extLst>
          </p:cNvPr>
          <p:cNvSpPr/>
          <p:nvPr/>
        </p:nvSpPr>
        <p:spPr>
          <a:xfrm rot="5400000">
            <a:off x="8502479" y="4893946"/>
            <a:ext cx="597973" cy="68717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Rx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4C87A9-7F42-8DCC-75E2-57B88A7C12BA}"/>
              </a:ext>
            </a:extLst>
          </p:cNvPr>
          <p:cNvCxnSpPr>
            <a:cxnSpLocks/>
          </p:cNvCxnSpPr>
          <p:nvPr/>
        </p:nvCxnSpPr>
        <p:spPr>
          <a:xfrm>
            <a:off x="9145051" y="4175107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C583B0-7BCF-A6C2-2636-ADD254ED972E}"/>
              </a:ext>
            </a:extLst>
          </p:cNvPr>
          <p:cNvCxnSpPr>
            <a:cxnSpLocks/>
          </p:cNvCxnSpPr>
          <p:nvPr/>
        </p:nvCxnSpPr>
        <p:spPr>
          <a:xfrm flipH="1">
            <a:off x="9170260" y="5224727"/>
            <a:ext cx="272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484791-5BC5-69B3-C126-3F2C90834F47}"/>
              </a:ext>
            </a:extLst>
          </p:cNvPr>
          <p:cNvCxnSpPr>
            <a:cxnSpLocks/>
          </p:cNvCxnSpPr>
          <p:nvPr/>
        </p:nvCxnSpPr>
        <p:spPr>
          <a:xfrm rot="-900000" flipV="1">
            <a:off x="9104875" y="4828963"/>
            <a:ext cx="2749002" cy="514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2A2F4B-E47A-10AC-B86C-79920821B766}"/>
              </a:ext>
            </a:extLst>
          </p:cNvPr>
          <p:cNvCxnSpPr>
            <a:cxnSpLocks/>
          </p:cNvCxnSpPr>
          <p:nvPr/>
        </p:nvCxnSpPr>
        <p:spPr>
          <a:xfrm rot="900000">
            <a:off x="9110119" y="5604256"/>
            <a:ext cx="281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655537-9635-0F21-68BE-57B9966E93A6}"/>
                  </a:ext>
                </a:extLst>
              </p:cNvPr>
              <p:cNvSpPr txBox="1"/>
              <p:nvPr/>
            </p:nvSpPr>
            <p:spPr>
              <a:xfrm>
                <a:off x="10908018" y="4780225"/>
                <a:ext cx="70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LM Mono 10" panose="00000509000000000000" pitchFamily="49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IN" dirty="0">
                  <a:latin typeface="LM Mono 10" panose="00000509000000000000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655537-9635-0F21-68BE-57B9966E9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018" y="4780225"/>
                <a:ext cx="708795" cy="369332"/>
              </a:xfrm>
              <a:prstGeom prst="rect">
                <a:avLst/>
              </a:prstGeom>
              <a:blipFill>
                <a:blip r:embed="rId96"/>
                <a:stretch>
                  <a:fillRect l="-6838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93761B13-BBED-2530-1687-A7AD0AF8638D}"/>
              </a:ext>
            </a:extLst>
          </p:cNvPr>
          <p:cNvSpPr/>
          <p:nvPr/>
        </p:nvSpPr>
        <p:spPr>
          <a:xfrm rot="1505393">
            <a:off x="10022177" y="4691193"/>
            <a:ext cx="914400" cy="914400"/>
          </a:xfrm>
          <a:prstGeom prst="arc">
            <a:avLst>
              <a:gd name="adj1" fmla="val 16857241"/>
              <a:gd name="adj2" fmla="val 2069004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7" name="Group 176" descr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 title="IguanaTex Shape Display">
            <a:extLst>
              <a:ext uri="{FF2B5EF4-FFF2-40B4-BE49-F238E27FC236}">
                <a16:creationId xmlns:a16="http://schemas.microsoft.com/office/drawing/2014/main" id="{DAB259F7-5989-99EA-90DC-543FC22CBEE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89632" y="4054556"/>
            <a:ext cx="4543759" cy="2122407"/>
            <a:chOff x="11080064" y="7213199"/>
            <a:chExt cx="5642149" cy="263546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CD0004C-2E91-9DEA-D99B-5F29BFDE25F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215025" y="7439630"/>
              <a:ext cx="204060" cy="208003"/>
            </a:xfrm>
            <a:custGeom>
              <a:avLst/>
              <a:gdLst>
                <a:gd name="connsiteX0" fmla="*/ 145 w 204060"/>
                <a:gd name="connsiteY0" fmla="*/ 88 h 208003"/>
                <a:gd name="connsiteX1" fmla="*/ 145 w 204060"/>
                <a:gd name="connsiteY1" fmla="*/ 9529 h 208003"/>
                <a:gd name="connsiteX2" fmla="*/ 7433 w 204060"/>
                <a:gd name="connsiteY2" fmla="*/ 9529 h 208003"/>
                <a:gd name="connsiteX3" fmla="*/ 31422 w 204060"/>
                <a:gd name="connsiteY3" fmla="*/ 23842 h 208003"/>
                <a:gd name="connsiteX4" fmla="*/ 31422 w 204060"/>
                <a:gd name="connsiteY4" fmla="*/ 184337 h 208003"/>
                <a:gd name="connsiteX5" fmla="*/ 7433 w 204060"/>
                <a:gd name="connsiteY5" fmla="*/ 198651 h 208003"/>
                <a:gd name="connsiteX6" fmla="*/ 145 w 204060"/>
                <a:gd name="connsiteY6" fmla="*/ 198651 h 208003"/>
                <a:gd name="connsiteX7" fmla="*/ 145 w 204060"/>
                <a:gd name="connsiteY7" fmla="*/ 208091 h 208003"/>
                <a:gd name="connsiteX8" fmla="*/ 111285 w 204060"/>
                <a:gd name="connsiteY8" fmla="*/ 208091 h 208003"/>
                <a:gd name="connsiteX9" fmla="*/ 204206 w 204060"/>
                <a:gd name="connsiteY9" fmla="*/ 105765 h 208003"/>
                <a:gd name="connsiteX10" fmla="*/ 111285 w 204060"/>
                <a:gd name="connsiteY10" fmla="*/ 88 h 208003"/>
                <a:gd name="connsiteX11" fmla="*/ 145 w 204060"/>
                <a:gd name="connsiteY11" fmla="*/ 88 h 208003"/>
                <a:gd name="connsiteX12" fmla="*/ 72417 w 204060"/>
                <a:gd name="connsiteY12" fmla="*/ 198651 h 208003"/>
                <a:gd name="connsiteX13" fmla="*/ 57537 w 204060"/>
                <a:gd name="connsiteY13" fmla="*/ 186469 h 208003"/>
                <a:gd name="connsiteX14" fmla="*/ 57537 w 204060"/>
                <a:gd name="connsiteY14" fmla="*/ 21711 h 208003"/>
                <a:gd name="connsiteX15" fmla="*/ 72417 w 204060"/>
                <a:gd name="connsiteY15" fmla="*/ 9529 h 208003"/>
                <a:gd name="connsiteX16" fmla="*/ 102783 w 204060"/>
                <a:gd name="connsiteY16" fmla="*/ 9529 h 208003"/>
                <a:gd name="connsiteX17" fmla="*/ 158049 w 204060"/>
                <a:gd name="connsiteY17" fmla="*/ 37851 h 208003"/>
                <a:gd name="connsiteX18" fmla="*/ 173839 w 204060"/>
                <a:gd name="connsiteY18" fmla="*/ 105765 h 208003"/>
                <a:gd name="connsiteX19" fmla="*/ 157138 w 204060"/>
                <a:gd name="connsiteY19" fmla="*/ 172764 h 208003"/>
                <a:gd name="connsiteX20" fmla="*/ 103086 w 204060"/>
                <a:gd name="connsiteY20" fmla="*/ 198651 h 208003"/>
                <a:gd name="connsiteX21" fmla="*/ 72417 w 204060"/>
                <a:gd name="connsiteY21" fmla="*/ 198651 h 2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060" h="208003">
                  <a:moveTo>
                    <a:pt x="145" y="88"/>
                  </a:moveTo>
                  <a:lnTo>
                    <a:pt x="145" y="9529"/>
                  </a:lnTo>
                  <a:lnTo>
                    <a:pt x="7433" y="9529"/>
                  </a:lnTo>
                  <a:cubicBezTo>
                    <a:pt x="30815" y="9529"/>
                    <a:pt x="31422" y="12879"/>
                    <a:pt x="31422" y="23842"/>
                  </a:cubicBezTo>
                  <a:lnTo>
                    <a:pt x="31422" y="184337"/>
                  </a:lnTo>
                  <a:cubicBezTo>
                    <a:pt x="31422" y="195301"/>
                    <a:pt x="30815" y="198651"/>
                    <a:pt x="7433" y="198651"/>
                  </a:cubicBezTo>
                  <a:lnTo>
                    <a:pt x="145" y="198651"/>
                  </a:lnTo>
                  <a:lnTo>
                    <a:pt x="145" y="208091"/>
                  </a:lnTo>
                  <a:lnTo>
                    <a:pt x="111285" y="208091"/>
                  </a:lnTo>
                  <a:cubicBezTo>
                    <a:pt x="162300" y="208091"/>
                    <a:pt x="204206" y="163019"/>
                    <a:pt x="204206" y="105765"/>
                  </a:cubicBezTo>
                  <a:cubicBezTo>
                    <a:pt x="204206" y="47901"/>
                    <a:pt x="163211" y="88"/>
                    <a:pt x="111285" y="88"/>
                  </a:cubicBezTo>
                  <a:lnTo>
                    <a:pt x="145" y="88"/>
                  </a:lnTo>
                  <a:close/>
                  <a:moveTo>
                    <a:pt x="72417" y="198651"/>
                  </a:moveTo>
                  <a:cubicBezTo>
                    <a:pt x="58144" y="198651"/>
                    <a:pt x="57537" y="196519"/>
                    <a:pt x="57537" y="186469"/>
                  </a:cubicBezTo>
                  <a:lnTo>
                    <a:pt x="57537" y="21711"/>
                  </a:lnTo>
                  <a:cubicBezTo>
                    <a:pt x="57537" y="11661"/>
                    <a:pt x="58144" y="9529"/>
                    <a:pt x="72417" y="9529"/>
                  </a:cubicBezTo>
                  <a:lnTo>
                    <a:pt x="102783" y="9529"/>
                  </a:lnTo>
                  <a:cubicBezTo>
                    <a:pt x="121610" y="9529"/>
                    <a:pt x="142562" y="16229"/>
                    <a:pt x="158049" y="37851"/>
                  </a:cubicBezTo>
                  <a:cubicBezTo>
                    <a:pt x="171106" y="55819"/>
                    <a:pt x="173839" y="82010"/>
                    <a:pt x="173839" y="105765"/>
                  </a:cubicBezTo>
                  <a:cubicBezTo>
                    <a:pt x="173839" y="139569"/>
                    <a:pt x="168070" y="157842"/>
                    <a:pt x="157138" y="172764"/>
                  </a:cubicBezTo>
                  <a:cubicBezTo>
                    <a:pt x="151065" y="180987"/>
                    <a:pt x="133756" y="198651"/>
                    <a:pt x="103086" y="198651"/>
                  </a:cubicBezTo>
                  <a:lnTo>
                    <a:pt x="72417" y="19865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8832C23-4401-BA20-04A7-12679ACE741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446382" y="7443894"/>
              <a:ext cx="64983" cy="203739"/>
            </a:xfrm>
            <a:custGeom>
              <a:avLst/>
              <a:gdLst>
                <a:gd name="connsiteX0" fmla="*/ 43880 w 64983"/>
                <a:gd name="connsiteY0" fmla="*/ 69219 h 203739"/>
                <a:gd name="connsiteX1" fmla="*/ 1367 w 64983"/>
                <a:gd name="connsiteY1" fmla="*/ 72569 h 203739"/>
                <a:gd name="connsiteX2" fmla="*/ 1367 w 64983"/>
                <a:gd name="connsiteY2" fmla="*/ 82010 h 203739"/>
                <a:gd name="connsiteX3" fmla="*/ 23838 w 64983"/>
                <a:gd name="connsiteY3" fmla="*/ 98760 h 203739"/>
                <a:gd name="connsiteX4" fmla="*/ 23838 w 64983"/>
                <a:gd name="connsiteY4" fmla="*/ 180683 h 203739"/>
                <a:gd name="connsiteX5" fmla="*/ 153 w 64983"/>
                <a:gd name="connsiteY5" fmla="*/ 194387 h 203739"/>
                <a:gd name="connsiteX6" fmla="*/ 153 w 64983"/>
                <a:gd name="connsiteY6" fmla="*/ 203828 h 203739"/>
                <a:gd name="connsiteX7" fmla="*/ 33556 w 64983"/>
                <a:gd name="connsiteY7" fmla="*/ 202914 h 203739"/>
                <a:gd name="connsiteX8" fmla="*/ 65136 w 64983"/>
                <a:gd name="connsiteY8" fmla="*/ 203828 h 203739"/>
                <a:gd name="connsiteX9" fmla="*/ 65136 w 64983"/>
                <a:gd name="connsiteY9" fmla="*/ 194387 h 203739"/>
                <a:gd name="connsiteX10" fmla="*/ 43880 w 64983"/>
                <a:gd name="connsiteY10" fmla="*/ 180987 h 203739"/>
                <a:gd name="connsiteX11" fmla="*/ 43880 w 64983"/>
                <a:gd name="connsiteY11" fmla="*/ 69219 h 203739"/>
                <a:gd name="connsiteX12" fmla="*/ 45095 w 64983"/>
                <a:gd name="connsiteY12" fmla="*/ 16229 h 203739"/>
                <a:gd name="connsiteX13" fmla="*/ 29001 w 64983"/>
                <a:gd name="connsiteY13" fmla="*/ 88 h 203739"/>
                <a:gd name="connsiteX14" fmla="*/ 12907 w 64983"/>
                <a:gd name="connsiteY14" fmla="*/ 16229 h 203739"/>
                <a:gd name="connsiteX15" fmla="*/ 29001 w 64983"/>
                <a:gd name="connsiteY15" fmla="*/ 32370 h 203739"/>
                <a:gd name="connsiteX16" fmla="*/ 45095 w 64983"/>
                <a:gd name="connsiteY16" fmla="*/ 16229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880" y="69219"/>
                  </a:moveTo>
                  <a:lnTo>
                    <a:pt x="1367" y="72569"/>
                  </a:lnTo>
                  <a:lnTo>
                    <a:pt x="1367" y="82010"/>
                  </a:lnTo>
                  <a:cubicBezTo>
                    <a:pt x="21105" y="82010"/>
                    <a:pt x="23838" y="83838"/>
                    <a:pt x="23838" y="98760"/>
                  </a:cubicBezTo>
                  <a:lnTo>
                    <a:pt x="23838" y="180683"/>
                  </a:lnTo>
                  <a:cubicBezTo>
                    <a:pt x="23838" y="194387"/>
                    <a:pt x="20498" y="194387"/>
                    <a:pt x="153" y="194387"/>
                  </a:cubicBezTo>
                  <a:lnTo>
                    <a:pt x="153" y="203828"/>
                  </a:lnTo>
                  <a:cubicBezTo>
                    <a:pt x="9870" y="203523"/>
                    <a:pt x="26268" y="202914"/>
                    <a:pt x="33556" y="202914"/>
                  </a:cubicBezTo>
                  <a:cubicBezTo>
                    <a:pt x="44184" y="202914"/>
                    <a:pt x="54812" y="203523"/>
                    <a:pt x="65136" y="203828"/>
                  </a:cubicBezTo>
                  <a:lnTo>
                    <a:pt x="65136" y="194387"/>
                  </a:lnTo>
                  <a:cubicBezTo>
                    <a:pt x="45095" y="194387"/>
                    <a:pt x="43880" y="192864"/>
                    <a:pt x="43880" y="180987"/>
                  </a:cubicBezTo>
                  <a:lnTo>
                    <a:pt x="43880" y="69219"/>
                  </a:lnTo>
                  <a:close/>
                  <a:moveTo>
                    <a:pt x="45095" y="16229"/>
                  </a:moveTo>
                  <a:cubicBezTo>
                    <a:pt x="45095" y="6483"/>
                    <a:pt x="37503" y="88"/>
                    <a:pt x="29001" y="88"/>
                  </a:cubicBezTo>
                  <a:cubicBezTo>
                    <a:pt x="19587" y="88"/>
                    <a:pt x="12907" y="8311"/>
                    <a:pt x="12907" y="16229"/>
                  </a:cubicBezTo>
                  <a:cubicBezTo>
                    <a:pt x="12907" y="24451"/>
                    <a:pt x="19587" y="32370"/>
                    <a:pt x="29001" y="32370"/>
                  </a:cubicBezTo>
                  <a:cubicBezTo>
                    <a:pt x="37503" y="32370"/>
                    <a:pt x="45095" y="25974"/>
                    <a:pt x="45095" y="1622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113D701-0871-B097-4DA2-804ECF7D10B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1530733" y="7511198"/>
              <a:ext cx="99297" cy="139785"/>
            </a:xfrm>
            <a:custGeom>
              <a:avLst/>
              <a:gdLst>
                <a:gd name="connsiteX0" fmla="*/ 53296 w 99297"/>
                <a:gd name="connsiteY0" fmla="*/ 77442 h 139785"/>
                <a:gd name="connsiteX1" fmla="*/ 84877 w 99297"/>
                <a:gd name="connsiteY1" fmla="*/ 105460 h 139785"/>
                <a:gd name="connsiteX2" fmla="*/ 50563 w 99297"/>
                <a:gd name="connsiteY2" fmla="*/ 133174 h 139785"/>
                <a:gd name="connsiteX3" fmla="*/ 8354 w 99297"/>
                <a:gd name="connsiteY3" fmla="*/ 89928 h 139785"/>
                <a:gd name="connsiteX4" fmla="*/ 4103 w 99297"/>
                <a:gd name="connsiteY4" fmla="*/ 84751 h 139785"/>
                <a:gd name="connsiteX5" fmla="*/ 156 w 99297"/>
                <a:gd name="connsiteY5" fmla="*/ 92365 h 139785"/>
                <a:gd name="connsiteX6" fmla="*/ 156 w 99297"/>
                <a:gd name="connsiteY6" fmla="*/ 132565 h 139785"/>
                <a:gd name="connsiteX7" fmla="*/ 3496 w 99297"/>
                <a:gd name="connsiteY7" fmla="*/ 139874 h 139785"/>
                <a:gd name="connsiteX8" fmla="*/ 11087 w 99297"/>
                <a:gd name="connsiteY8" fmla="*/ 133783 h 139785"/>
                <a:gd name="connsiteX9" fmla="*/ 17161 w 99297"/>
                <a:gd name="connsiteY9" fmla="*/ 126778 h 139785"/>
                <a:gd name="connsiteX10" fmla="*/ 50563 w 99297"/>
                <a:gd name="connsiteY10" fmla="*/ 139874 h 139785"/>
                <a:gd name="connsiteX11" fmla="*/ 99453 w 99297"/>
                <a:gd name="connsiteY11" fmla="*/ 97542 h 139785"/>
                <a:gd name="connsiteX12" fmla="*/ 86699 w 99297"/>
                <a:gd name="connsiteY12" fmla="*/ 68610 h 139785"/>
                <a:gd name="connsiteX13" fmla="*/ 52082 w 99297"/>
                <a:gd name="connsiteY13" fmla="*/ 53992 h 139785"/>
                <a:gd name="connsiteX14" fmla="*/ 14731 w 99297"/>
                <a:gd name="connsiteY14" fmla="*/ 29020 h 139785"/>
                <a:gd name="connsiteX15" fmla="*/ 48741 w 99297"/>
                <a:gd name="connsiteY15" fmla="*/ 5874 h 139785"/>
                <a:gd name="connsiteX16" fmla="*/ 84270 w 99297"/>
                <a:gd name="connsiteY16" fmla="*/ 42724 h 139785"/>
                <a:gd name="connsiteX17" fmla="*/ 87914 w 99297"/>
                <a:gd name="connsiteY17" fmla="*/ 45465 h 139785"/>
                <a:gd name="connsiteX18" fmla="*/ 91861 w 99297"/>
                <a:gd name="connsiteY18" fmla="*/ 38156 h 139785"/>
                <a:gd name="connsiteX19" fmla="*/ 91861 w 99297"/>
                <a:gd name="connsiteY19" fmla="*/ 7397 h 139785"/>
                <a:gd name="connsiteX20" fmla="*/ 88521 w 99297"/>
                <a:gd name="connsiteY20" fmla="*/ 88 h 139785"/>
                <a:gd name="connsiteX21" fmla="*/ 82448 w 99297"/>
                <a:gd name="connsiteY21" fmla="*/ 3742 h 139785"/>
                <a:gd name="connsiteX22" fmla="*/ 77286 w 99297"/>
                <a:gd name="connsiteY22" fmla="*/ 8615 h 139785"/>
                <a:gd name="connsiteX23" fmla="*/ 48741 w 99297"/>
                <a:gd name="connsiteY23" fmla="*/ 88 h 139785"/>
                <a:gd name="connsiteX24" fmla="*/ 156 w 99297"/>
                <a:gd name="connsiteY24" fmla="*/ 37547 h 139785"/>
                <a:gd name="connsiteX25" fmla="*/ 13213 w 99297"/>
                <a:gd name="connsiteY25" fmla="*/ 63433 h 139785"/>
                <a:gd name="connsiteX26" fmla="*/ 53296 w 99297"/>
                <a:gd name="connsiteY26" fmla="*/ 77442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297" h="139785">
                  <a:moveTo>
                    <a:pt x="53296" y="77442"/>
                  </a:moveTo>
                  <a:cubicBezTo>
                    <a:pt x="59977" y="78660"/>
                    <a:pt x="84877" y="83533"/>
                    <a:pt x="84877" y="105460"/>
                  </a:cubicBezTo>
                  <a:cubicBezTo>
                    <a:pt x="84877" y="120992"/>
                    <a:pt x="74249" y="133174"/>
                    <a:pt x="50563" y="133174"/>
                  </a:cubicBezTo>
                  <a:cubicBezTo>
                    <a:pt x="25056" y="133174"/>
                    <a:pt x="14124" y="115815"/>
                    <a:pt x="8354" y="89928"/>
                  </a:cubicBezTo>
                  <a:cubicBezTo>
                    <a:pt x="7443" y="85969"/>
                    <a:pt x="7140" y="84751"/>
                    <a:pt x="4103" y="84751"/>
                  </a:cubicBezTo>
                  <a:cubicBezTo>
                    <a:pt x="156" y="84751"/>
                    <a:pt x="156" y="86883"/>
                    <a:pt x="156" y="92365"/>
                  </a:cubicBezTo>
                  <a:lnTo>
                    <a:pt x="156" y="132565"/>
                  </a:lnTo>
                  <a:cubicBezTo>
                    <a:pt x="156" y="137742"/>
                    <a:pt x="156" y="139874"/>
                    <a:pt x="3496" y="139874"/>
                  </a:cubicBezTo>
                  <a:cubicBezTo>
                    <a:pt x="5014" y="139874"/>
                    <a:pt x="5318" y="139569"/>
                    <a:pt x="11087" y="133783"/>
                  </a:cubicBezTo>
                  <a:cubicBezTo>
                    <a:pt x="11695" y="133174"/>
                    <a:pt x="11695" y="132565"/>
                    <a:pt x="17161" y="126778"/>
                  </a:cubicBezTo>
                  <a:cubicBezTo>
                    <a:pt x="30522" y="139569"/>
                    <a:pt x="44186" y="139874"/>
                    <a:pt x="50563" y="139874"/>
                  </a:cubicBezTo>
                  <a:cubicBezTo>
                    <a:pt x="85484" y="139874"/>
                    <a:pt x="99453" y="119469"/>
                    <a:pt x="99453" y="97542"/>
                  </a:cubicBezTo>
                  <a:cubicBezTo>
                    <a:pt x="99453" y="81401"/>
                    <a:pt x="90343" y="72265"/>
                    <a:pt x="86699" y="68610"/>
                  </a:cubicBezTo>
                  <a:cubicBezTo>
                    <a:pt x="76678" y="58865"/>
                    <a:pt x="64835" y="56429"/>
                    <a:pt x="52082" y="53992"/>
                  </a:cubicBezTo>
                  <a:cubicBezTo>
                    <a:pt x="35077" y="50642"/>
                    <a:pt x="14731" y="46683"/>
                    <a:pt x="14731" y="29020"/>
                  </a:cubicBezTo>
                  <a:cubicBezTo>
                    <a:pt x="14731" y="18361"/>
                    <a:pt x="22626" y="5874"/>
                    <a:pt x="48741" y="5874"/>
                  </a:cubicBezTo>
                  <a:cubicBezTo>
                    <a:pt x="82144" y="5874"/>
                    <a:pt x="83662" y="33283"/>
                    <a:pt x="84270" y="42724"/>
                  </a:cubicBezTo>
                  <a:cubicBezTo>
                    <a:pt x="84573" y="45465"/>
                    <a:pt x="87306" y="45465"/>
                    <a:pt x="87914" y="45465"/>
                  </a:cubicBezTo>
                  <a:cubicBezTo>
                    <a:pt x="91861" y="45465"/>
                    <a:pt x="91861" y="43942"/>
                    <a:pt x="91861" y="38156"/>
                  </a:cubicBezTo>
                  <a:lnTo>
                    <a:pt x="91861" y="7397"/>
                  </a:lnTo>
                  <a:cubicBezTo>
                    <a:pt x="91861" y="2220"/>
                    <a:pt x="91861" y="88"/>
                    <a:pt x="88521" y="88"/>
                  </a:cubicBezTo>
                  <a:cubicBezTo>
                    <a:pt x="87003" y="88"/>
                    <a:pt x="86395" y="88"/>
                    <a:pt x="82448" y="3742"/>
                  </a:cubicBezTo>
                  <a:cubicBezTo>
                    <a:pt x="81537" y="4961"/>
                    <a:pt x="78500" y="7702"/>
                    <a:pt x="77286" y="8615"/>
                  </a:cubicBezTo>
                  <a:cubicBezTo>
                    <a:pt x="65746" y="88"/>
                    <a:pt x="53296" y="88"/>
                    <a:pt x="48741" y="88"/>
                  </a:cubicBezTo>
                  <a:cubicBezTo>
                    <a:pt x="11695" y="88"/>
                    <a:pt x="156" y="20492"/>
                    <a:pt x="156" y="37547"/>
                  </a:cubicBezTo>
                  <a:cubicBezTo>
                    <a:pt x="156" y="48206"/>
                    <a:pt x="5014" y="56733"/>
                    <a:pt x="13213" y="63433"/>
                  </a:cubicBezTo>
                  <a:cubicBezTo>
                    <a:pt x="22930" y="71351"/>
                    <a:pt x="31433" y="73179"/>
                    <a:pt x="53296" y="7744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05EFFF7-607B-7DD5-45DC-DDE1F28E51A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1646259" y="7460339"/>
              <a:ext cx="95046" cy="190644"/>
            </a:xfrm>
            <a:custGeom>
              <a:avLst/>
              <a:gdLst>
                <a:gd name="connsiteX0" fmla="*/ 46923 w 95046"/>
                <a:gd name="connsiteY0" fmla="*/ 65565 h 190644"/>
                <a:gd name="connsiteX1" fmla="*/ 90347 w 95046"/>
                <a:gd name="connsiteY1" fmla="*/ 65565 h 190644"/>
                <a:gd name="connsiteX2" fmla="*/ 90347 w 95046"/>
                <a:gd name="connsiteY2" fmla="*/ 56124 h 190644"/>
                <a:gd name="connsiteX3" fmla="*/ 46923 w 95046"/>
                <a:gd name="connsiteY3" fmla="*/ 56124 h 190644"/>
                <a:gd name="connsiteX4" fmla="*/ 46923 w 95046"/>
                <a:gd name="connsiteY4" fmla="*/ 88 h 190644"/>
                <a:gd name="connsiteX5" fmla="*/ 39332 w 95046"/>
                <a:gd name="connsiteY5" fmla="*/ 88 h 190644"/>
                <a:gd name="connsiteX6" fmla="*/ 159 w 95046"/>
                <a:gd name="connsiteY6" fmla="*/ 58865 h 190644"/>
                <a:gd name="connsiteX7" fmla="*/ 159 w 95046"/>
                <a:gd name="connsiteY7" fmla="*/ 65565 h 190644"/>
                <a:gd name="connsiteX8" fmla="*/ 25971 w 95046"/>
                <a:gd name="connsiteY8" fmla="*/ 65565 h 190644"/>
                <a:gd name="connsiteX9" fmla="*/ 25971 w 95046"/>
                <a:gd name="connsiteY9" fmla="*/ 149619 h 190644"/>
                <a:gd name="connsiteX10" fmla="*/ 65143 w 95046"/>
                <a:gd name="connsiteY10" fmla="*/ 190733 h 190644"/>
                <a:gd name="connsiteX11" fmla="*/ 95205 w 95046"/>
                <a:gd name="connsiteY11" fmla="*/ 149619 h 190644"/>
                <a:gd name="connsiteX12" fmla="*/ 95205 w 95046"/>
                <a:gd name="connsiteY12" fmla="*/ 132260 h 190644"/>
                <a:gd name="connsiteX13" fmla="*/ 87614 w 95046"/>
                <a:gd name="connsiteY13" fmla="*/ 132260 h 190644"/>
                <a:gd name="connsiteX14" fmla="*/ 87614 w 95046"/>
                <a:gd name="connsiteY14" fmla="*/ 149010 h 190644"/>
                <a:gd name="connsiteX15" fmla="*/ 67269 w 95046"/>
                <a:gd name="connsiteY15" fmla="*/ 183119 h 190644"/>
                <a:gd name="connsiteX16" fmla="*/ 46923 w 95046"/>
                <a:gd name="connsiteY16" fmla="*/ 150228 h 190644"/>
                <a:gd name="connsiteX17" fmla="*/ 46923 w 95046"/>
                <a:gd name="connsiteY17" fmla="*/ 65565 h 1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046" h="190644">
                  <a:moveTo>
                    <a:pt x="46923" y="65565"/>
                  </a:moveTo>
                  <a:lnTo>
                    <a:pt x="90347" y="65565"/>
                  </a:lnTo>
                  <a:lnTo>
                    <a:pt x="90347" y="56124"/>
                  </a:lnTo>
                  <a:lnTo>
                    <a:pt x="46923" y="56124"/>
                  </a:lnTo>
                  <a:lnTo>
                    <a:pt x="46923" y="88"/>
                  </a:lnTo>
                  <a:lnTo>
                    <a:pt x="39332" y="88"/>
                  </a:lnTo>
                  <a:cubicBezTo>
                    <a:pt x="39028" y="25061"/>
                    <a:pt x="29918" y="57647"/>
                    <a:pt x="159" y="58865"/>
                  </a:cubicBezTo>
                  <a:lnTo>
                    <a:pt x="159" y="65565"/>
                  </a:lnTo>
                  <a:lnTo>
                    <a:pt x="25971" y="65565"/>
                  </a:lnTo>
                  <a:lnTo>
                    <a:pt x="25971" y="149619"/>
                  </a:lnTo>
                  <a:cubicBezTo>
                    <a:pt x="25971" y="187078"/>
                    <a:pt x="54211" y="190733"/>
                    <a:pt x="65143" y="190733"/>
                  </a:cubicBezTo>
                  <a:cubicBezTo>
                    <a:pt x="86703" y="190733"/>
                    <a:pt x="95205" y="169110"/>
                    <a:pt x="95205" y="149619"/>
                  </a:cubicBezTo>
                  <a:lnTo>
                    <a:pt x="95205" y="132260"/>
                  </a:lnTo>
                  <a:lnTo>
                    <a:pt x="87614" y="132260"/>
                  </a:lnTo>
                  <a:lnTo>
                    <a:pt x="87614" y="149010"/>
                  </a:lnTo>
                  <a:cubicBezTo>
                    <a:pt x="87614" y="171546"/>
                    <a:pt x="78504" y="183119"/>
                    <a:pt x="67269" y="183119"/>
                  </a:cubicBezTo>
                  <a:cubicBezTo>
                    <a:pt x="46923" y="183119"/>
                    <a:pt x="46923" y="155405"/>
                    <a:pt x="46923" y="150228"/>
                  </a:cubicBezTo>
                  <a:lnTo>
                    <a:pt x="46923" y="6556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09040B-6373-11FB-8087-C8AE15286B4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771334" y="7511198"/>
              <a:ext cx="136951" cy="139785"/>
            </a:xfrm>
            <a:custGeom>
              <a:avLst/>
              <a:gdLst>
                <a:gd name="connsiteX0" fmla="*/ 88529 w 136951"/>
                <a:gd name="connsiteY0" fmla="*/ 113378 h 139785"/>
                <a:gd name="connsiteX1" fmla="*/ 112214 w 136951"/>
                <a:gd name="connsiteY1" fmla="*/ 138351 h 139785"/>
                <a:gd name="connsiteX2" fmla="*/ 137115 w 136951"/>
                <a:gd name="connsiteY2" fmla="*/ 109419 h 139785"/>
                <a:gd name="connsiteX3" fmla="*/ 137115 w 136951"/>
                <a:gd name="connsiteY3" fmla="*/ 92365 h 139785"/>
                <a:gd name="connsiteX4" fmla="*/ 129523 w 136951"/>
                <a:gd name="connsiteY4" fmla="*/ 92365 h 139785"/>
                <a:gd name="connsiteX5" fmla="*/ 129523 w 136951"/>
                <a:gd name="connsiteY5" fmla="*/ 109419 h 139785"/>
                <a:gd name="connsiteX6" fmla="*/ 118591 w 136951"/>
                <a:gd name="connsiteY6" fmla="*/ 128910 h 139785"/>
                <a:gd name="connsiteX7" fmla="*/ 107356 w 136951"/>
                <a:gd name="connsiteY7" fmla="*/ 113683 h 139785"/>
                <a:gd name="connsiteX8" fmla="*/ 107356 w 136951"/>
                <a:gd name="connsiteY8" fmla="*/ 52774 h 139785"/>
                <a:gd name="connsiteX9" fmla="*/ 96424 w 136951"/>
                <a:gd name="connsiteY9" fmla="*/ 16838 h 139785"/>
                <a:gd name="connsiteX10" fmla="*/ 54822 w 136951"/>
                <a:gd name="connsiteY10" fmla="*/ 88 h 139785"/>
                <a:gd name="connsiteX11" fmla="*/ 8969 w 136951"/>
                <a:gd name="connsiteY11" fmla="*/ 34501 h 139785"/>
                <a:gd name="connsiteX12" fmla="*/ 22938 w 136951"/>
                <a:gd name="connsiteY12" fmla="*/ 48815 h 139785"/>
                <a:gd name="connsiteX13" fmla="*/ 36906 w 136951"/>
                <a:gd name="connsiteY13" fmla="*/ 34806 h 139785"/>
                <a:gd name="connsiteX14" fmla="*/ 21420 w 136951"/>
                <a:gd name="connsiteY14" fmla="*/ 20797 h 139785"/>
                <a:gd name="connsiteX15" fmla="*/ 54215 w 136951"/>
                <a:gd name="connsiteY15" fmla="*/ 6788 h 139785"/>
                <a:gd name="connsiteX16" fmla="*/ 86403 w 136951"/>
                <a:gd name="connsiteY16" fmla="*/ 45770 h 139785"/>
                <a:gd name="connsiteX17" fmla="*/ 86403 w 136951"/>
                <a:gd name="connsiteY17" fmla="*/ 57038 h 139785"/>
                <a:gd name="connsiteX18" fmla="*/ 30529 w 136951"/>
                <a:gd name="connsiteY18" fmla="*/ 68001 h 139785"/>
                <a:gd name="connsiteX19" fmla="*/ 163 w 136951"/>
                <a:gd name="connsiteY19" fmla="*/ 107592 h 139785"/>
                <a:gd name="connsiteX20" fmla="*/ 48749 w 136951"/>
                <a:gd name="connsiteY20" fmla="*/ 139874 h 139785"/>
                <a:gd name="connsiteX21" fmla="*/ 88529 w 136951"/>
                <a:gd name="connsiteY21" fmla="*/ 113378 h 139785"/>
                <a:gd name="connsiteX22" fmla="*/ 86403 w 136951"/>
                <a:gd name="connsiteY22" fmla="*/ 63433 h 139785"/>
                <a:gd name="connsiteX23" fmla="*/ 86403 w 136951"/>
                <a:gd name="connsiteY23" fmla="*/ 93887 h 139785"/>
                <a:gd name="connsiteX24" fmla="*/ 50875 w 136951"/>
                <a:gd name="connsiteY24" fmla="*/ 133174 h 139785"/>
                <a:gd name="connsiteX25" fmla="*/ 23545 w 136951"/>
                <a:gd name="connsiteY25" fmla="*/ 107287 h 139785"/>
                <a:gd name="connsiteX26" fmla="*/ 86403 w 136951"/>
                <a:gd name="connsiteY26" fmla="*/ 63433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51" h="139785">
                  <a:moveTo>
                    <a:pt x="88529" y="113378"/>
                  </a:moveTo>
                  <a:cubicBezTo>
                    <a:pt x="89743" y="125560"/>
                    <a:pt x="97942" y="138351"/>
                    <a:pt x="112214" y="138351"/>
                  </a:cubicBezTo>
                  <a:cubicBezTo>
                    <a:pt x="118591" y="138351"/>
                    <a:pt x="137115" y="134087"/>
                    <a:pt x="137115" y="109419"/>
                  </a:cubicBezTo>
                  <a:lnTo>
                    <a:pt x="137115" y="92365"/>
                  </a:lnTo>
                  <a:lnTo>
                    <a:pt x="129523" y="92365"/>
                  </a:lnTo>
                  <a:lnTo>
                    <a:pt x="129523" y="109419"/>
                  </a:lnTo>
                  <a:cubicBezTo>
                    <a:pt x="129523" y="127083"/>
                    <a:pt x="121932" y="128910"/>
                    <a:pt x="118591" y="128910"/>
                  </a:cubicBezTo>
                  <a:cubicBezTo>
                    <a:pt x="108570" y="128910"/>
                    <a:pt x="107356" y="115206"/>
                    <a:pt x="107356" y="113683"/>
                  </a:cubicBezTo>
                  <a:lnTo>
                    <a:pt x="107356" y="52774"/>
                  </a:lnTo>
                  <a:cubicBezTo>
                    <a:pt x="107356" y="39983"/>
                    <a:pt x="107356" y="28106"/>
                    <a:pt x="96424" y="16838"/>
                  </a:cubicBezTo>
                  <a:cubicBezTo>
                    <a:pt x="84581" y="4961"/>
                    <a:pt x="69398" y="88"/>
                    <a:pt x="54822" y="88"/>
                  </a:cubicBezTo>
                  <a:cubicBezTo>
                    <a:pt x="29922" y="88"/>
                    <a:pt x="8969" y="14402"/>
                    <a:pt x="8969" y="34501"/>
                  </a:cubicBezTo>
                  <a:cubicBezTo>
                    <a:pt x="8969" y="43638"/>
                    <a:pt x="15043" y="48815"/>
                    <a:pt x="22938" y="48815"/>
                  </a:cubicBezTo>
                  <a:cubicBezTo>
                    <a:pt x="31440" y="48815"/>
                    <a:pt x="36906" y="42724"/>
                    <a:pt x="36906" y="34806"/>
                  </a:cubicBezTo>
                  <a:cubicBezTo>
                    <a:pt x="36906" y="31151"/>
                    <a:pt x="35388" y="21101"/>
                    <a:pt x="21420" y="20797"/>
                  </a:cubicBezTo>
                  <a:cubicBezTo>
                    <a:pt x="29618" y="10138"/>
                    <a:pt x="44498" y="6788"/>
                    <a:pt x="54215" y="6788"/>
                  </a:cubicBezTo>
                  <a:cubicBezTo>
                    <a:pt x="69094" y="6788"/>
                    <a:pt x="86403" y="18665"/>
                    <a:pt x="86403" y="45770"/>
                  </a:cubicBezTo>
                  <a:lnTo>
                    <a:pt x="86403" y="57038"/>
                  </a:lnTo>
                  <a:cubicBezTo>
                    <a:pt x="70916" y="57951"/>
                    <a:pt x="49660" y="58865"/>
                    <a:pt x="30529" y="68001"/>
                  </a:cubicBezTo>
                  <a:cubicBezTo>
                    <a:pt x="7755" y="78356"/>
                    <a:pt x="163" y="94192"/>
                    <a:pt x="163" y="107592"/>
                  </a:cubicBezTo>
                  <a:cubicBezTo>
                    <a:pt x="163" y="132260"/>
                    <a:pt x="29618" y="139874"/>
                    <a:pt x="48749" y="139874"/>
                  </a:cubicBezTo>
                  <a:cubicBezTo>
                    <a:pt x="68791" y="139874"/>
                    <a:pt x="82759" y="127692"/>
                    <a:pt x="88529" y="113378"/>
                  </a:cubicBezTo>
                  <a:close/>
                  <a:moveTo>
                    <a:pt x="86403" y="63433"/>
                  </a:moveTo>
                  <a:lnTo>
                    <a:pt x="86403" y="93887"/>
                  </a:lnTo>
                  <a:cubicBezTo>
                    <a:pt x="86403" y="122819"/>
                    <a:pt x="64540" y="133174"/>
                    <a:pt x="50875" y="133174"/>
                  </a:cubicBezTo>
                  <a:cubicBezTo>
                    <a:pt x="35995" y="133174"/>
                    <a:pt x="23545" y="122515"/>
                    <a:pt x="23545" y="107287"/>
                  </a:cubicBezTo>
                  <a:cubicBezTo>
                    <a:pt x="23545" y="90538"/>
                    <a:pt x="36299" y="65260"/>
                    <a:pt x="86403" y="634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7F93DF-5699-33AF-3304-0CECD847FE9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920129" y="7513025"/>
              <a:ext cx="152741" cy="134608"/>
            </a:xfrm>
            <a:custGeom>
              <a:avLst/>
              <a:gdLst>
                <a:gd name="connsiteX0" fmla="*/ 23854 w 152741"/>
                <a:gd name="connsiteY0" fmla="*/ 29933 h 134608"/>
                <a:gd name="connsiteX1" fmla="*/ 23854 w 152741"/>
                <a:gd name="connsiteY1" fmla="*/ 111551 h 134608"/>
                <a:gd name="connsiteX2" fmla="*/ 168 w 152741"/>
                <a:gd name="connsiteY2" fmla="*/ 125256 h 134608"/>
                <a:gd name="connsiteX3" fmla="*/ 168 w 152741"/>
                <a:gd name="connsiteY3" fmla="*/ 134696 h 134608"/>
                <a:gd name="connsiteX4" fmla="*/ 34482 w 152741"/>
                <a:gd name="connsiteY4" fmla="*/ 133783 h 134608"/>
                <a:gd name="connsiteX5" fmla="*/ 68492 w 152741"/>
                <a:gd name="connsiteY5" fmla="*/ 134696 h 134608"/>
                <a:gd name="connsiteX6" fmla="*/ 68492 w 152741"/>
                <a:gd name="connsiteY6" fmla="*/ 125256 h 134608"/>
                <a:gd name="connsiteX7" fmla="*/ 44807 w 152741"/>
                <a:gd name="connsiteY7" fmla="*/ 111551 h 134608"/>
                <a:gd name="connsiteX8" fmla="*/ 44807 w 152741"/>
                <a:gd name="connsiteY8" fmla="*/ 55515 h 134608"/>
                <a:gd name="connsiteX9" fmla="*/ 85801 w 152741"/>
                <a:gd name="connsiteY9" fmla="*/ 6788 h 134608"/>
                <a:gd name="connsiteX10" fmla="*/ 108272 w 152741"/>
                <a:gd name="connsiteY10" fmla="*/ 40592 h 134608"/>
                <a:gd name="connsiteX11" fmla="*/ 108272 w 152741"/>
                <a:gd name="connsiteY11" fmla="*/ 111551 h 134608"/>
                <a:gd name="connsiteX12" fmla="*/ 84586 w 152741"/>
                <a:gd name="connsiteY12" fmla="*/ 125256 h 134608"/>
                <a:gd name="connsiteX13" fmla="*/ 84586 w 152741"/>
                <a:gd name="connsiteY13" fmla="*/ 134696 h 134608"/>
                <a:gd name="connsiteX14" fmla="*/ 118900 w 152741"/>
                <a:gd name="connsiteY14" fmla="*/ 133783 h 134608"/>
                <a:gd name="connsiteX15" fmla="*/ 152910 w 152741"/>
                <a:gd name="connsiteY15" fmla="*/ 134696 h 134608"/>
                <a:gd name="connsiteX16" fmla="*/ 152910 w 152741"/>
                <a:gd name="connsiteY16" fmla="*/ 125256 h 134608"/>
                <a:gd name="connsiteX17" fmla="*/ 129224 w 152741"/>
                <a:gd name="connsiteY17" fmla="*/ 116119 h 134608"/>
                <a:gd name="connsiteX18" fmla="*/ 129224 w 152741"/>
                <a:gd name="connsiteY18" fmla="*/ 57951 h 134608"/>
                <a:gd name="connsiteX19" fmla="*/ 119811 w 152741"/>
                <a:gd name="connsiteY19" fmla="*/ 11356 h 134608"/>
                <a:gd name="connsiteX20" fmla="*/ 87926 w 152741"/>
                <a:gd name="connsiteY20" fmla="*/ 88 h 134608"/>
                <a:gd name="connsiteX21" fmla="*/ 42985 w 152741"/>
                <a:gd name="connsiteY21" fmla="*/ 32065 h 134608"/>
                <a:gd name="connsiteX22" fmla="*/ 42985 w 152741"/>
                <a:gd name="connsiteY22" fmla="*/ 88 h 134608"/>
                <a:gd name="connsiteX23" fmla="*/ 168 w 152741"/>
                <a:gd name="connsiteY23" fmla="*/ 3438 h 134608"/>
                <a:gd name="connsiteX24" fmla="*/ 168 w 152741"/>
                <a:gd name="connsiteY24" fmla="*/ 12879 h 134608"/>
                <a:gd name="connsiteX25" fmla="*/ 23854 w 152741"/>
                <a:gd name="connsiteY25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54" y="29933"/>
                  </a:moveTo>
                  <a:lnTo>
                    <a:pt x="23854" y="111551"/>
                  </a:lnTo>
                  <a:cubicBezTo>
                    <a:pt x="23854" y="125256"/>
                    <a:pt x="20514" y="125256"/>
                    <a:pt x="168" y="125256"/>
                  </a:cubicBezTo>
                  <a:lnTo>
                    <a:pt x="168" y="134696"/>
                  </a:lnTo>
                  <a:cubicBezTo>
                    <a:pt x="10796" y="134392"/>
                    <a:pt x="26283" y="133783"/>
                    <a:pt x="34482" y="133783"/>
                  </a:cubicBezTo>
                  <a:cubicBezTo>
                    <a:pt x="42377" y="133783"/>
                    <a:pt x="58168" y="134392"/>
                    <a:pt x="68492" y="134696"/>
                  </a:cubicBezTo>
                  <a:lnTo>
                    <a:pt x="68492" y="125256"/>
                  </a:lnTo>
                  <a:cubicBezTo>
                    <a:pt x="48147" y="125256"/>
                    <a:pt x="44807" y="125256"/>
                    <a:pt x="44807" y="111551"/>
                  </a:cubicBezTo>
                  <a:lnTo>
                    <a:pt x="44807" y="55515"/>
                  </a:lnTo>
                  <a:cubicBezTo>
                    <a:pt x="44807" y="23842"/>
                    <a:pt x="66366" y="6788"/>
                    <a:pt x="85801" y="6788"/>
                  </a:cubicBezTo>
                  <a:cubicBezTo>
                    <a:pt x="104931" y="6788"/>
                    <a:pt x="108272" y="23233"/>
                    <a:pt x="108272" y="40592"/>
                  </a:cubicBezTo>
                  <a:lnTo>
                    <a:pt x="108272" y="111551"/>
                  </a:lnTo>
                  <a:cubicBezTo>
                    <a:pt x="108272" y="125256"/>
                    <a:pt x="104931" y="125256"/>
                    <a:pt x="84586" y="125256"/>
                  </a:cubicBezTo>
                  <a:lnTo>
                    <a:pt x="84586" y="134696"/>
                  </a:lnTo>
                  <a:cubicBezTo>
                    <a:pt x="95214" y="134392"/>
                    <a:pt x="110701" y="133783"/>
                    <a:pt x="118900" y="133783"/>
                  </a:cubicBezTo>
                  <a:cubicBezTo>
                    <a:pt x="126795" y="133783"/>
                    <a:pt x="142586" y="134392"/>
                    <a:pt x="152910" y="134696"/>
                  </a:cubicBezTo>
                  <a:lnTo>
                    <a:pt x="152910" y="125256"/>
                  </a:lnTo>
                  <a:cubicBezTo>
                    <a:pt x="137120" y="125256"/>
                    <a:pt x="129528" y="125256"/>
                    <a:pt x="129224" y="116119"/>
                  </a:cubicBezTo>
                  <a:lnTo>
                    <a:pt x="129224" y="57951"/>
                  </a:lnTo>
                  <a:cubicBezTo>
                    <a:pt x="129224" y="31761"/>
                    <a:pt x="129224" y="22320"/>
                    <a:pt x="119811" y="11356"/>
                  </a:cubicBezTo>
                  <a:cubicBezTo>
                    <a:pt x="115560" y="6179"/>
                    <a:pt x="105539" y="88"/>
                    <a:pt x="87926" y="88"/>
                  </a:cubicBezTo>
                  <a:cubicBezTo>
                    <a:pt x="65759" y="88"/>
                    <a:pt x="51487" y="13183"/>
                    <a:pt x="42985" y="32065"/>
                  </a:cubicBezTo>
                  <a:lnTo>
                    <a:pt x="42985" y="88"/>
                  </a:lnTo>
                  <a:lnTo>
                    <a:pt x="168" y="3438"/>
                  </a:lnTo>
                  <a:lnTo>
                    <a:pt x="168" y="12879"/>
                  </a:lnTo>
                  <a:cubicBezTo>
                    <a:pt x="21425" y="12879"/>
                    <a:pt x="23854" y="15011"/>
                    <a:pt x="23854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97493D-FE36-22FD-C0DB-14A7AB69105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089438" y="7511198"/>
              <a:ext cx="115694" cy="139785"/>
            </a:xfrm>
            <a:custGeom>
              <a:avLst/>
              <a:gdLst>
                <a:gd name="connsiteX0" fmla="*/ 25378 w 115694"/>
                <a:gd name="connsiteY0" fmla="*/ 70133 h 139785"/>
                <a:gd name="connsiteX1" fmla="*/ 66372 w 115694"/>
                <a:gd name="connsiteY1" fmla="*/ 7702 h 139785"/>
                <a:gd name="connsiteX2" fmla="*/ 98864 w 115694"/>
                <a:gd name="connsiteY2" fmla="*/ 18970 h 139785"/>
                <a:gd name="connsiteX3" fmla="*/ 84592 w 115694"/>
                <a:gd name="connsiteY3" fmla="*/ 32979 h 139785"/>
                <a:gd name="connsiteX4" fmla="*/ 98560 w 115694"/>
                <a:gd name="connsiteY4" fmla="*/ 46988 h 139785"/>
                <a:gd name="connsiteX5" fmla="*/ 112529 w 115694"/>
                <a:gd name="connsiteY5" fmla="*/ 32674 h 139785"/>
                <a:gd name="connsiteX6" fmla="*/ 66068 w 115694"/>
                <a:gd name="connsiteY6" fmla="*/ 88 h 139785"/>
                <a:gd name="connsiteX7" fmla="*/ 174 w 115694"/>
                <a:gd name="connsiteY7" fmla="*/ 70742 h 139785"/>
                <a:gd name="connsiteX8" fmla="*/ 65461 w 115694"/>
                <a:gd name="connsiteY8" fmla="*/ 139874 h 139785"/>
                <a:gd name="connsiteX9" fmla="*/ 115869 w 115694"/>
                <a:gd name="connsiteY9" fmla="*/ 100283 h 139785"/>
                <a:gd name="connsiteX10" fmla="*/ 111921 w 115694"/>
                <a:gd name="connsiteY10" fmla="*/ 97237 h 139785"/>
                <a:gd name="connsiteX11" fmla="*/ 107974 w 115694"/>
                <a:gd name="connsiteY11" fmla="*/ 100283 h 139785"/>
                <a:gd name="connsiteX12" fmla="*/ 68194 w 115694"/>
                <a:gd name="connsiteY12" fmla="*/ 132260 h 139785"/>
                <a:gd name="connsiteX13" fmla="*/ 25378 w 115694"/>
                <a:gd name="connsiteY13" fmla="*/ 70133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378" y="70133"/>
                  </a:moveTo>
                  <a:cubicBezTo>
                    <a:pt x="25378" y="20492"/>
                    <a:pt x="50278" y="7702"/>
                    <a:pt x="66372" y="7702"/>
                  </a:cubicBezTo>
                  <a:cubicBezTo>
                    <a:pt x="69105" y="7702"/>
                    <a:pt x="88236" y="8006"/>
                    <a:pt x="98864" y="18970"/>
                  </a:cubicBezTo>
                  <a:cubicBezTo>
                    <a:pt x="86414" y="19883"/>
                    <a:pt x="84592" y="29020"/>
                    <a:pt x="84592" y="32979"/>
                  </a:cubicBezTo>
                  <a:cubicBezTo>
                    <a:pt x="84592" y="40897"/>
                    <a:pt x="90058" y="46988"/>
                    <a:pt x="98560" y="46988"/>
                  </a:cubicBezTo>
                  <a:cubicBezTo>
                    <a:pt x="106455" y="46988"/>
                    <a:pt x="112529" y="41810"/>
                    <a:pt x="112529" y="32674"/>
                  </a:cubicBezTo>
                  <a:cubicBezTo>
                    <a:pt x="112529" y="11965"/>
                    <a:pt x="89450" y="88"/>
                    <a:pt x="66068" y="88"/>
                  </a:cubicBezTo>
                  <a:cubicBezTo>
                    <a:pt x="28111" y="88"/>
                    <a:pt x="174" y="32979"/>
                    <a:pt x="174" y="70742"/>
                  </a:cubicBezTo>
                  <a:cubicBezTo>
                    <a:pt x="174" y="109724"/>
                    <a:pt x="30236" y="139874"/>
                    <a:pt x="65461" y="139874"/>
                  </a:cubicBezTo>
                  <a:cubicBezTo>
                    <a:pt x="106152" y="139874"/>
                    <a:pt x="115869" y="103328"/>
                    <a:pt x="115869" y="100283"/>
                  </a:cubicBezTo>
                  <a:cubicBezTo>
                    <a:pt x="115869" y="97238"/>
                    <a:pt x="112832" y="97237"/>
                    <a:pt x="111921" y="97237"/>
                  </a:cubicBezTo>
                  <a:cubicBezTo>
                    <a:pt x="109188" y="97237"/>
                    <a:pt x="108581" y="98456"/>
                    <a:pt x="107974" y="100283"/>
                  </a:cubicBezTo>
                  <a:cubicBezTo>
                    <a:pt x="99167" y="128606"/>
                    <a:pt x="79429" y="132260"/>
                    <a:pt x="68194" y="132260"/>
                  </a:cubicBezTo>
                  <a:cubicBezTo>
                    <a:pt x="52100" y="132260"/>
                    <a:pt x="25378" y="119165"/>
                    <a:pt x="25378" y="701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7792C49-D638-01D6-D5C9-93E7388B290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222577" y="7511198"/>
              <a:ext cx="117516" cy="139785"/>
            </a:xfrm>
            <a:custGeom>
              <a:avLst/>
              <a:gdLst>
                <a:gd name="connsiteX0" fmla="*/ 25686 w 117516"/>
                <a:gd name="connsiteY0" fmla="*/ 59779 h 139785"/>
                <a:gd name="connsiteX1" fmla="*/ 63340 w 117516"/>
                <a:gd name="connsiteY1" fmla="*/ 6788 h 139785"/>
                <a:gd name="connsiteX2" fmla="*/ 97654 w 117516"/>
                <a:gd name="connsiteY2" fmla="*/ 59779 h 139785"/>
                <a:gd name="connsiteX3" fmla="*/ 25686 w 117516"/>
                <a:gd name="connsiteY3" fmla="*/ 59779 h 139785"/>
                <a:gd name="connsiteX4" fmla="*/ 25382 w 117516"/>
                <a:gd name="connsiteY4" fmla="*/ 66174 h 139785"/>
                <a:gd name="connsiteX5" fmla="*/ 110104 w 117516"/>
                <a:gd name="connsiteY5" fmla="*/ 66174 h 139785"/>
                <a:gd name="connsiteX6" fmla="*/ 117695 w 117516"/>
                <a:gd name="connsiteY6" fmla="*/ 59779 h 139785"/>
                <a:gd name="connsiteX7" fmla="*/ 63340 w 117516"/>
                <a:gd name="connsiteY7" fmla="*/ 88 h 139785"/>
                <a:gd name="connsiteX8" fmla="*/ 178 w 117516"/>
                <a:gd name="connsiteY8" fmla="*/ 69524 h 139785"/>
                <a:gd name="connsiteX9" fmla="*/ 66984 w 117516"/>
                <a:gd name="connsiteY9" fmla="*/ 139874 h 139785"/>
                <a:gd name="connsiteX10" fmla="*/ 117695 w 117516"/>
                <a:gd name="connsiteY10" fmla="*/ 100283 h 139785"/>
                <a:gd name="connsiteX11" fmla="*/ 113748 w 117516"/>
                <a:gd name="connsiteY11" fmla="*/ 96628 h 139785"/>
                <a:gd name="connsiteX12" fmla="*/ 109800 w 117516"/>
                <a:gd name="connsiteY12" fmla="*/ 100892 h 139785"/>
                <a:gd name="connsiteX13" fmla="*/ 68806 w 117516"/>
                <a:gd name="connsiteY13" fmla="*/ 132260 h 139785"/>
                <a:gd name="connsiteX14" fmla="*/ 34492 w 117516"/>
                <a:gd name="connsiteY14" fmla="*/ 111856 h 139785"/>
                <a:gd name="connsiteX15" fmla="*/ 25382 w 117516"/>
                <a:gd name="connsiteY15" fmla="*/ 66174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516" h="139785">
                  <a:moveTo>
                    <a:pt x="25686" y="59779"/>
                  </a:moveTo>
                  <a:cubicBezTo>
                    <a:pt x="27508" y="14402"/>
                    <a:pt x="53015" y="6788"/>
                    <a:pt x="63340" y="6788"/>
                  </a:cubicBezTo>
                  <a:cubicBezTo>
                    <a:pt x="94617" y="6788"/>
                    <a:pt x="97654" y="47901"/>
                    <a:pt x="97654" y="59779"/>
                  </a:cubicBezTo>
                  <a:lnTo>
                    <a:pt x="25686" y="59779"/>
                  </a:lnTo>
                  <a:close/>
                  <a:moveTo>
                    <a:pt x="25382" y="66174"/>
                  </a:moveTo>
                  <a:lnTo>
                    <a:pt x="110104" y="66174"/>
                  </a:lnTo>
                  <a:cubicBezTo>
                    <a:pt x="116784" y="66174"/>
                    <a:pt x="117695" y="66174"/>
                    <a:pt x="117695" y="59779"/>
                  </a:cubicBezTo>
                  <a:cubicBezTo>
                    <a:pt x="117695" y="29629"/>
                    <a:pt x="101297" y="88"/>
                    <a:pt x="63340" y="88"/>
                  </a:cubicBezTo>
                  <a:cubicBezTo>
                    <a:pt x="28115" y="88"/>
                    <a:pt x="178" y="31456"/>
                    <a:pt x="178" y="69524"/>
                  </a:cubicBezTo>
                  <a:cubicBezTo>
                    <a:pt x="178" y="110333"/>
                    <a:pt x="32063" y="139874"/>
                    <a:pt x="66984" y="139874"/>
                  </a:cubicBezTo>
                  <a:cubicBezTo>
                    <a:pt x="104030" y="139874"/>
                    <a:pt x="117695" y="106069"/>
                    <a:pt x="117695" y="100283"/>
                  </a:cubicBezTo>
                  <a:cubicBezTo>
                    <a:pt x="117695" y="97237"/>
                    <a:pt x="115266" y="96628"/>
                    <a:pt x="113748" y="96628"/>
                  </a:cubicBezTo>
                  <a:cubicBezTo>
                    <a:pt x="111015" y="96628"/>
                    <a:pt x="110407" y="98456"/>
                    <a:pt x="109800" y="100892"/>
                  </a:cubicBezTo>
                  <a:cubicBezTo>
                    <a:pt x="99172" y="132260"/>
                    <a:pt x="71842" y="132260"/>
                    <a:pt x="68806" y="132260"/>
                  </a:cubicBezTo>
                  <a:cubicBezTo>
                    <a:pt x="53623" y="132260"/>
                    <a:pt x="41476" y="123124"/>
                    <a:pt x="34492" y="111856"/>
                  </a:cubicBezTo>
                  <a:cubicBezTo>
                    <a:pt x="25382" y="97237"/>
                    <a:pt x="25382" y="77138"/>
                    <a:pt x="25382" y="6617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5BB234-0EEC-47CC-9D8D-575FA6277C7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480318" y="7419225"/>
              <a:ext cx="70449" cy="304544"/>
            </a:xfrm>
            <a:custGeom>
              <a:avLst/>
              <a:gdLst>
                <a:gd name="connsiteX0" fmla="*/ 70635 w 70449"/>
                <a:gd name="connsiteY0" fmla="*/ 301587 h 304544"/>
                <a:gd name="connsiteX1" fmla="*/ 65473 w 70449"/>
                <a:gd name="connsiteY1" fmla="*/ 294887 h 304544"/>
                <a:gd name="connsiteX2" fmla="*/ 17798 w 70449"/>
                <a:gd name="connsiteY2" fmla="*/ 152360 h 304544"/>
                <a:gd name="connsiteX3" fmla="*/ 66688 w 70449"/>
                <a:gd name="connsiteY3" fmla="*/ 8311 h 304544"/>
                <a:gd name="connsiteX4" fmla="*/ 70635 w 70449"/>
                <a:gd name="connsiteY4" fmla="*/ 3133 h 304544"/>
                <a:gd name="connsiteX5" fmla="*/ 67599 w 70449"/>
                <a:gd name="connsiteY5" fmla="*/ 88 h 304544"/>
                <a:gd name="connsiteX6" fmla="*/ 19317 w 70449"/>
                <a:gd name="connsiteY6" fmla="*/ 59474 h 304544"/>
                <a:gd name="connsiteX7" fmla="*/ 186 w 70449"/>
                <a:gd name="connsiteY7" fmla="*/ 152360 h 304544"/>
                <a:gd name="connsiteX8" fmla="*/ 20228 w 70449"/>
                <a:gd name="connsiteY8" fmla="*/ 247378 h 304544"/>
                <a:gd name="connsiteX9" fmla="*/ 67599 w 70449"/>
                <a:gd name="connsiteY9" fmla="*/ 304632 h 304544"/>
                <a:gd name="connsiteX10" fmla="*/ 70635 w 70449"/>
                <a:gd name="connsiteY10" fmla="*/ 301587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35" y="301587"/>
                  </a:moveTo>
                  <a:cubicBezTo>
                    <a:pt x="70635" y="300673"/>
                    <a:pt x="70635" y="300064"/>
                    <a:pt x="65473" y="294887"/>
                  </a:cubicBezTo>
                  <a:cubicBezTo>
                    <a:pt x="27516" y="256514"/>
                    <a:pt x="17798" y="198955"/>
                    <a:pt x="17798" y="152360"/>
                  </a:cubicBezTo>
                  <a:cubicBezTo>
                    <a:pt x="17798" y="99369"/>
                    <a:pt x="29338" y="46379"/>
                    <a:pt x="66688" y="8311"/>
                  </a:cubicBezTo>
                  <a:cubicBezTo>
                    <a:pt x="70635" y="4656"/>
                    <a:pt x="70635" y="4047"/>
                    <a:pt x="70635" y="3133"/>
                  </a:cubicBezTo>
                  <a:cubicBezTo>
                    <a:pt x="70635" y="1002"/>
                    <a:pt x="69421" y="88"/>
                    <a:pt x="67599" y="88"/>
                  </a:cubicBezTo>
                  <a:cubicBezTo>
                    <a:pt x="64562" y="88"/>
                    <a:pt x="37233" y="20797"/>
                    <a:pt x="19317" y="59474"/>
                  </a:cubicBezTo>
                  <a:cubicBezTo>
                    <a:pt x="3830" y="92974"/>
                    <a:pt x="186" y="126778"/>
                    <a:pt x="186" y="152360"/>
                  </a:cubicBezTo>
                  <a:cubicBezTo>
                    <a:pt x="186" y="176114"/>
                    <a:pt x="3526" y="212964"/>
                    <a:pt x="20228" y="247378"/>
                  </a:cubicBezTo>
                  <a:cubicBezTo>
                    <a:pt x="38447" y="284837"/>
                    <a:pt x="64562" y="304632"/>
                    <a:pt x="67599" y="304632"/>
                  </a:cubicBezTo>
                  <a:cubicBezTo>
                    <a:pt x="69421" y="304632"/>
                    <a:pt x="70635" y="303718"/>
                    <a:pt x="70635" y="30158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DB29133-D66A-4F59-AFED-0FB43DBD7D4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578367" y="7443894"/>
              <a:ext cx="64983" cy="203739"/>
            </a:xfrm>
            <a:custGeom>
              <a:avLst/>
              <a:gdLst>
                <a:gd name="connsiteX0" fmla="*/ 43917 w 64983"/>
                <a:gd name="connsiteY0" fmla="*/ 69219 h 203739"/>
                <a:gd name="connsiteX1" fmla="*/ 1405 w 64983"/>
                <a:gd name="connsiteY1" fmla="*/ 72569 h 203739"/>
                <a:gd name="connsiteX2" fmla="*/ 1405 w 64983"/>
                <a:gd name="connsiteY2" fmla="*/ 82010 h 203739"/>
                <a:gd name="connsiteX3" fmla="*/ 23875 w 64983"/>
                <a:gd name="connsiteY3" fmla="*/ 98760 h 203739"/>
                <a:gd name="connsiteX4" fmla="*/ 23875 w 64983"/>
                <a:gd name="connsiteY4" fmla="*/ 180683 h 203739"/>
                <a:gd name="connsiteX5" fmla="*/ 190 w 64983"/>
                <a:gd name="connsiteY5" fmla="*/ 194387 h 203739"/>
                <a:gd name="connsiteX6" fmla="*/ 190 w 64983"/>
                <a:gd name="connsiteY6" fmla="*/ 203828 h 203739"/>
                <a:gd name="connsiteX7" fmla="*/ 33593 w 64983"/>
                <a:gd name="connsiteY7" fmla="*/ 202914 h 203739"/>
                <a:gd name="connsiteX8" fmla="*/ 65173 w 64983"/>
                <a:gd name="connsiteY8" fmla="*/ 203828 h 203739"/>
                <a:gd name="connsiteX9" fmla="*/ 65173 w 64983"/>
                <a:gd name="connsiteY9" fmla="*/ 194387 h 203739"/>
                <a:gd name="connsiteX10" fmla="*/ 43917 w 64983"/>
                <a:gd name="connsiteY10" fmla="*/ 180987 h 203739"/>
                <a:gd name="connsiteX11" fmla="*/ 43917 w 64983"/>
                <a:gd name="connsiteY11" fmla="*/ 69219 h 203739"/>
                <a:gd name="connsiteX12" fmla="*/ 45132 w 64983"/>
                <a:gd name="connsiteY12" fmla="*/ 16229 h 203739"/>
                <a:gd name="connsiteX13" fmla="*/ 29038 w 64983"/>
                <a:gd name="connsiteY13" fmla="*/ 88 h 203739"/>
                <a:gd name="connsiteX14" fmla="*/ 12944 w 64983"/>
                <a:gd name="connsiteY14" fmla="*/ 16229 h 203739"/>
                <a:gd name="connsiteX15" fmla="*/ 29038 w 64983"/>
                <a:gd name="connsiteY15" fmla="*/ 32370 h 203739"/>
                <a:gd name="connsiteX16" fmla="*/ 45132 w 64983"/>
                <a:gd name="connsiteY16" fmla="*/ 16229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17" y="69219"/>
                  </a:moveTo>
                  <a:lnTo>
                    <a:pt x="1405" y="72569"/>
                  </a:lnTo>
                  <a:lnTo>
                    <a:pt x="1405" y="82010"/>
                  </a:lnTo>
                  <a:cubicBezTo>
                    <a:pt x="21143" y="82010"/>
                    <a:pt x="23875" y="83838"/>
                    <a:pt x="23875" y="98760"/>
                  </a:cubicBezTo>
                  <a:lnTo>
                    <a:pt x="23875" y="180683"/>
                  </a:lnTo>
                  <a:cubicBezTo>
                    <a:pt x="23875" y="194387"/>
                    <a:pt x="20535" y="194387"/>
                    <a:pt x="190" y="194387"/>
                  </a:cubicBezTo>
                  <a:lnTo>
                    <a:pt x="190" y="203828"/>
                  </a:lnTo>
                  <a:cubicBezTo>
                    <a:pt x="9907" y="203523"/>
                    <a:pt x="26305" y="202914"/>
                    <a:pt x="33593" y="202914"/>
                  </a:cubicBezTo>
                  <a:cubicBezTo>
                    <a:pt x="44221" y="202914"/>
                    <a:pt x="54849" y="203523"/>
                    <a:pt x="65173" y="203828"/>
                  </a:cubicBezTo>
                  <a:lnTo>
                    <a:pt x="65173" y="194387"/>
                  </a:lnTo>
                  <a:cubicBezTo>
                    <a:pt x="45132" y="194387"/>
                    <a:pt x="43917" y="192864"/>
                    <a:pt x="43917" y="180987"/>
                  </a:cubicBezTo>
                  <a:lnTo>
                    <a:pt x="43917" y="69219"/>
                  </a:lnTo>
                  <a:close/>
                  <a:moveTo>
                    <a:pt x="45132" y="16229"/>
                  </a:moveTo>
                  <a:cubicBezTo>
                    <a:pt x="45132" y="6483"/>
                    <a:pt x="37540" y="88"/>
                    <a:pt x="29038" y="88"/>
                  </a:cubicBezTo>
                  <a:cubicBezTo>
                    <a:pt x="19624" y="88"/>
                    <a:pt x="12944" y="8311"/>
                    <a:pt x="12944" y="16229"/>
                  </a:cubicBezTo>
                  <a:cubicBezTo>
                    <a:pt x="12944" y="24451"/>
                    <a:pt x="19624" y="32370"/>
                    <a:pt x="29038" y="32370"/>
                  </a:cubicBezTo>
                  <a:cubicBezTo>
                    <a:pt x="37540" y="32370"/>
                    <a:pt x="45132" y="25974"/>
                    <a:pt x="45132" y="1622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37E29F1-348C-9642-6430-C94DF16F03D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662414" y="7513025"/>
              <a:ext cx="152741" cy="134608"/>
            </a:xfrm>
            <a:custGeom>
              <a:avLst/>
              <a:gdLst>
                <a:gd name="connsiteX0" fmla="*/ 23878 w 152741"/>
                <a:gd name="connsiteY0" fmla="*/ 29933 h 134608"/>
                <a:gd name="connsiteX1" fmla="*/ 23878 w 152741"/>
                <a:gd name="connsiteY1" fmla="*/ 111551 h 134608"/>
                <a:gd name="connsiteX2" fmla="*/ 193 w 152741"/>
                <a:gd name="connsiteY2" fmla="*/ 125256 h 134608"/>
                <a:gd name="connsiteX3" fmla="*/ 193 w 152741"/>
                <a:gd name="connsiteY3" fmla="*/ 134696 h 134608"/>
                <a:gd name="connsiteX4" fmla="*/ 34506 w 152741"/>
                <a:gd name="connsiteY4" fmla="*/ 133783 h 134608"/>
                <a:gd name="connsiteX5" fmla="*/ 68516 w 152741"/>
                <a:gd name="connsiteY5" fmla="*/ 134696 h 134608"/>
                <a:gd name="connsiteX6" fmla="*/ 68516 w 152741"/>
                <a:gd name="connsiteY6" fmla="*/ 125256 h 134608"/>
                <a:gd name="connsiteX7" fmla="*/ 44831 w 152741"/>
                <a:gd name="connsiteY7" fmla="*/ 111551 h 134608"/>
                <a:gd name="connsiteX8" fmla="*/ 44831 w 152741"/>
                <a:gd name="connsiteY8" fmla="*/ 55515 h 134608"/>
                <a:gd name="connsiteX9" fmla="*/ 85825 w 152741"/>
                <a:gd name="connsiteY9" fmla="*/ 6788 h 134608"/>
                <a:gd name="connsiteX10" fmla="*/ 108296 w 152741"/>
                <a:gd name="connsiteY10" fmla="*/ 40592 h 134608"/>
                <a:gd name="connsiteX11" fmla="*/ 108296 w 152741"/>
                <a:gd name="connsiteY11" fmla="*/ 111551 h 134608"/>
                <a:gd name="connsiteX12" fmla="*/ 84611 w 152741"/>
                <a:gd name="connsiteY12" fmla="*/ 125256 h 134608"/>
                <a:gd name="connsiteX13" fmla="*/ 84611 w 152741"/>
                <a:gd name="connsiteY13" fmla="*/ 134696 h 134608"/>
                <a:gd name="connsiteX14" fmla="*/ 118924 w 152741"/>
                <a:gd name="connsiteY14" fmla="*/ 133783 h 134608"/>
                <a:gd name="connsiteX15" fmla="*/ 152934 w 152741"/>
                <a:gd name="connsiteY15" fmla="*/ 134696 h 134608"/>
                <a:gd name="connsiteX16" fmla="*/ 152934 w 152741"/>
                <a:gd name="connsiteY16" fmla="*/ 125256 h 134608"/>
                <a:gd name="connsiteX17" fmla="*/ 129249 w 152741"/>
                <a:gd name="connsiteY17" fmla="*/ 116119 h 134608"/>
                <a:gd name="connsiteX18" fmla="*/ 129249 w 152741"/>
                <a:gd name="connsiteY18" fmla="*/ 57951 h 134608"/>
                <a:gd name="connsiteX19" fmla="*/ 119835 w 152741"/>
                <a:gd name="connsiteY19" fmla="*/ 11356 h 134608"/>
                <a:gd name="connsiteX20" fmla="*/ 87951 w 152741"/>
                <a:gd name="connsiteY20" fmla="*/ 88 h 134608"/>
                <a:gd name="connsiteX21" fmla="*/ 43009 w 152741"/>
                <a:gd name="connsiteY21" fmla="*/ 32065 h 134608"/>
                <a:gd name="connsiteX22" fmla="*/ 43009 w 152741"/>
                <a:gd name="connsiteY22" fmla="*/ 88 h 134608"/>
                <a:gd name="connsiteX23" fmla="*/ 193 w 152741"/>
                <a:gd name="connsiteY23" fmla="*/ 3438 h 134608"/>
                <a:gd name="connsiteX24" fmla="*/ 193 w 152741"/>
                <a:gd name="connsiteY24" fmla="*/ 12879 h 134608"/>
                <a:gd name="connsiteX25" fmla="*/ 23878 w 152741"/>
                <a:gd name="connsiteY25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78" y="29933"/>
                  </a:moveTo>
                  <a:lnTo>
                    <a:pt x="23878" y="111551"/>
                  </a:lnTo>
                  <a:cubicBezTo>
                    <a:pt x="23878" y="125256"/>
                    <a:pt x="20538" y="125256"/>
                    <a:pt x="193" y="125256"/>
                  </a:cubicBezTo>
                  <a:lnTo>
                    <a:pt x="193" y="134696"/>
                  </a:lnTo>
                  <a:cubicBezTo>
                    <a:pt x="10821" y="134392"/>
                    <a:pt x="26308" y="133783"/>
                    <a:pt x="34506" y="133783"/>
                  </a:cubicBezTo>
                  <a:cubicBezTo>
                    <a:pt x="42402" y="133783"/>
                    <a:pt x="58192" y="134392"/>
                    <a:pt x="68516" y="134696"/>
                  </a:cubicBezTo>
                  <a:lnTo>
                    <a:pt x="68516" y="125256"/>
                  </a:lnTo>
                  <a:cubicBezTo>
                    <a:pt x="48171" y="125256"/>
                    <a:pt x="44831" y="125256"/>
                    <a:pt x="44831" y="111551"/>
                  </a:cubicBezTo>
                  <a:lnTo>
                    <a:pt x="44831" y="55515"/>
                  </a:lnTo>
                  <a:cubicBezTo>
                    <a:pt x="44831" y="23842"/>
                    <a:pt x="66391" y="6788"/>
                    <a:pt x="85825" y="6788"/>
                  </a:cubicBezTo>
                  <a:cubicBezTo>
                    <a:pt x="104956" y="6788"/>
                    <a:pt x="108296" y="23233"/>
                    <a:pt x="108296" y="40592"/>
                  </a:cubicBezTo>
                  <a:lnTo>
                    <a:pt x="108296" y="111551"/>
                  </a:lnTo>
                  <a:cubicBezTo>
                    <a:pt x="108296" y="125256"/>
                    <a:pt x="104956" y="125256"/>
                    <a:pt x="84611" y="125256"/>
                  </a:cubicBezTo>
                  <a:lnTo>
                    <a:pt x="84611" y="134696"/>
                  </a:lnTo>
                  <a:cubicBezTo>
                    <a:pt x="95239" y="134392"/>
                    <a:pt x="110725" y="133783"/>
                    <a:pt x="118924" y="133783"/>
                  </a:cubicBezTo>
                  <a:cubicBezTo>
                    <a:pt x="126819" y="133783"/>
                    <a:pt x="142610" y="134392"/>
                    <a:pt x="152934" y="134696"/>
                  </a:cubicBezTo>
                  <a:lnTo>
                    <a:pt x="152934" y="125256"/>
                  </a:lnTo>
                  <a:cubicBezTo>
                    <a:pt x="137144" y="125256"/>
                    <a:pt x="129552" y="125256"/>
                    <a:pt x="129249" y="116119"/>
                  </a:cubicBezTo>
                  <a:lnTo>
                    <a:pt x="129249" y="57951"/>
                  </a:lnTo>
                  <a:cubicBezTo>
                    <a:pt x="129249" y="31761"/>
                    <a:pt x="129249" y="22320"/>
                    <a:pt x="119835" y="11356"/>
                  </a:cubicBezTo>
                  <a:cubicBezTo>
                    <a:pt x="115584" y="6179"/>
                    <a:pt x="105563" y="88"/>
                    <a:pt x="87951" y="88"/>
                  </a:cubicBezTo>
                  <a:cubicBezTo>
                    <a:pt x="65784" y="88"/>
                    <a:pt x="51511" y="13183"/>
                    <a:pt x="43009" y="32065"/>
                  </a:cubicBezTo>
                  <a:lnTo>
                    <a:pt x="43009" y="88"/>
                  </a:lnTo>
                  <a:lnTo>
                    <a:pt x="193" y="3438"/>
                  </a:lnTo>
                  <a:lnTo>
                    <a:pt x="193" y="12879"/>
                  </a:lnTo>
                  <a:cubicBezTo>
                    <a:pt x="21449" y="12879"/>
                    <a:pt x="23878" y="15011"/>
                    <a:pt x="23878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8AB81CB-1BAF-4C2B-F7E6-E77D182992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932336" y="7513025"/>
              <a:ext cx="237159" cy="134608"/>
            </a:xfrm>
            <a:custGeom>
              <a:avLst/>
              <a:gdLst>
                <a:gd name="connsiteX0" fmla="*/ 23887 w 237159"/>
                <a:gd name="connsiteY0" fmla="*/ 29933 h 134608"/>
                <a:gd name="connsiteX1" fmla="*/ 23887 w 237159"/>
                <a:gd name="connsiteY1" fmla="*/ 111551 h 134608"/>
                <a:gd name="connsiteX2" fmla="*/ 201 w 237159"/>
                <a:gd name="connsiteY2" fmla="*/ 125256 h 134608"/>
                <a:gd name="connsiteX3" fmla="*/ 201 w 237159"/>
                <a:gd name="connsiteY3" fmla="*/ 134696 h 134608"/>
                <a:gd name="connsiteX4" fmla="*/ 34515 w 237159"/>
                <a:gd name="connsiteY4" fmla="*/ 133783 h 134608"/>
                <a:gd name="connsiteX5" fmla="*/ 68525 w 237159"/>
                <a:gd name="connsiteY5" fmla="*/ 134696 h 134608"/>
                <a:gd name="connsiteX6" fmla="*/ 68525 w 237159"/>
                <a:gd name="connsiteY6" fmla="*/ 125256 h 134608"/>
                <a:gd name="connsiteX7" fmla="*/ 44840 w 237159"/>
                <a:gd name="connsiteY7" fmla="*/ 111551 h 134608"/>
                <a:gd name="connsiteX8" fmla="*/ 44840 w 237159"/>
                <a:gd name="connsiteY8" fmla="*/ 55515 h 134608"/>
                <a:gd name="connsiteX9" fmla="*/ 85834 w 237159"/>
                <a:gd name="connsiteY9" fmla="*/ 6788 h 134608"/>
                <a:gd name="connsiteX10" fmla="*/ 108305 w 237159"/>
                <a:gd name="connsiteY10" fmla="*/ 40592 h 134608"/>
                <a:gd name="connsiteX11" fmla="*/ 108305 w 237159"/>
                <a:gd name="connsiteY11" fmla="*/ 111551 h 134608"/>
                <a:gd name="connsiteX12" fmla="*/ 84619 w 237159"/>
                <a:gd name="connsiteY12" fmla="*/ 125256 h 134608"/>
                <a:gd name="connsiteX13" fmla="*/ 84619 w 237159"/>
                <a:gd name="connsiteY13" fmla="*/ 134696 h 134608"/>
                <a:gd name="connsiteX14" fmla="*/ 118933 w 237159"/>
                <a:gd name="connsiteY14" fmla="*/ 133783 h 134608"/>
                <a:gd name="connsiteX15" fmla="*/ 152943 w 237159"/>
                <a:gd name="connsiteY15" fmla="*/ 134696 h 134608"/>
                <a:gd name="connsiteX16" fmla="*/ 152943 w 237159"/>
                <a:gd name="connsiteY16" fmla="*/ 125256 h 134608"/>
                <a:gd name="connsiteX17" fmla="*/ 129258 w 237159"/>
                <a:gd name="connsiteY17" fmla="*/ 111551 h 134608"/>
                <a:gd name="connsiteX18" fmla="*/ 129258 w 237159"/>
                <a:gd name="connsiteY18" fmla="*/ 55515 h 134608"/>
                <a:gd name="connsiteX19" fmla="*/ 170252 w 237159"/>
                <a:gd name="connsiteY19" fmla="*/ 6788 h 134608"/>
                <a:gd name="connsiteX20" fmla="*/ 192723 w 237159"/>
                <a:gd name="connsiteY20" fmla="*/ 40592 h 134608"/>
                <a:gd name="connsiteX21" fmla="*/ 192723 w 237159"/>
                <a:gd name="connsiteY21" fmla="*/ 111551 h 134608"/>
                <a:gd name="connsiteX22" fmla="*/ 169037 w 237159"/>
                <a:gd name="connsiteY22" fmla="*/ 125256 h 134608"/>
                <a:gd name="connsiteX23" fmla="*/ 169037 w 237159"/>
                <a:gd name="connsiteY23" fmla="*/ 134696 h 134608"/>
                <a:gd name="connsiteX24" fmla="*/ 203351 w 237159"/>
                <a:gd name="connsiteY24" fmla="*/ 133783 h 134608"/>
                <a:gd name="connsiteX25" fmla="*/ 237361 w 237159"/>
                <a:gd name="connsiteY25" fmla="*/ 134696 h 134608"/>
                <a:gd name="connsiteX26" fmla="*/ 237361 w 237159"/>
                <a:gd name="connsiteY26" fmla="*/ 125256 h 134608"/>
                <a:gd name="connsiteX27" fmla="*/ 213675 w 237159"/>
                <a:gd name="connsiteY27" fmla="*/ 116119 h 134608"/>
                <a:gd name="connsiteX28" fmla="*/ 213675 w 237159"/>
                <a:gd name="connsiteY28" fmla="*/ 57951 h 134608"/>
                <a:gd name="connsiteX29" fmla="*/ 204262 w 237159"/>
                <a:gd name="connsiteY29" fmla="*/ 11356 h 134608"/>
                <a:gd name="connsiteX30" fmla="*/ 172378 w 237159"/>
                <a:gd name="connsiteY30" fmla="*/ 88 h 134608"/>
                <a:gd name="connsiteX31" fmla="*/ 128347 w 237159"/>
                <a:gd name="connsiteY31" fmla="*/ 29933 h 134608"/>
                <a:gd name="connsiteX32" fmla="*/ 87960 w 237159"/>
                <a:gd name="connsiteY32" fmla="*/ 88 h 134608"/>
                <a:gd name="connsiteX33" fmla="*/ 43018 w 237159"/>
                <a:gd name="connsiteY33" fmla="*/ 32065 h 134608"/>
                <a:gd name="connsiteX34" fmla="*/ 43018 w 237159"/>
                <a:gd name="connsiteY34" fmla="*/ 88 h 134608"/>
                <a:gd name="connsiteX35" fmla="*/ 201 w 237159"/>
                <a:gd name="connsiteY35" fmla="*/ 3438 h 134608"/>
                <a:gd name="connsiteX36" fmla="*/ 201 w 237159"/>
                <a:gd name="connsiteY36" fmla="*/ 12879 h 134608"/>
                <a:gd name="connsiteX37" fmla="*/ 23887 w 237159"/>
                <a:gd name="connsiteY37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159" h="134608">
                  <a:moveTo>
                    <a:pt x="23887" y="29933"/>
                  </a:moveTo>
                  <a:lnTo>
                    <a:pt x="23887" y="111551"/>
                  </a:lnTo>
                  <a:cubicBezTo>
                    <a:pt x="23887" y="125256"/>
                    <a:pt x="20547" y="125256"/>
                    <a:pt x="201" y="125256"/>
                  </a:cubicBezTo>
                  <a:lnTo>
                    <a:pt x="201" y="134696"/>
                  </a:lnTo>
                  <a:cubicBezTo>
                    <a:pt x="10830" y="134392"/>
                    <a:pt x="26316" y="133783"/>
                    <a:pt x="34515" y="133783"/>
                  </a:cubicBezTo>
                  <a:cubicBezTo>
                    <a:pt x="42410" y="133783"/>
                    <a:pt x="58201" y="134392"/>
                    <a:pt x="68525" y="134696"/>
                  </a:cubicBezTo>
                  <a:lnTo>
                    <a:pt x="68525" y="125256"/>
                  </a:lnTo>
                  <a:cubicBezTo>
                    <a:pt x="48180" y="125256"/>
                    <a:pt x="44840" y="125256"/>
                    <a:pt x="44840" y="111551"/>
                  </a:cubicBezTo>
                  <a:lnTo>
                    <a:pt x="44840" y="55515"/>
                  </a:lnTo>
                  <a:cubicBezTo>
                    <a:pt x="44840" y="23842"/>
                    <a:pt x="66400" y="6788"/>
                    <a:pt x="85834" y="6788"/>
                  </a:cubicBezTo>
                  <a:cubicBezTo>
                    <a:pt x="104965" y="6788"/>
                    <a:pt x="108305" y="23233"/>
                    <a:pt x="108305" y="40592"/>
                  </a:cubicBezTo>
                  <a:lnTo>
                    <a:pt x="108305" y="111551"/>
                  </a:lnTo>
                  <a:cubicBezTo>
                    <a:pt x="108305" y="125256"/>
                    <a:pt x="104965" y="125256"/>
                    <a:pt x="84619" y="125256"/>
                  </a:cubicBezTo>
                  <a:lnTo>
                    <a:pt x="84619" y="134696"/>
                  </a:lnTo>
                  <a:cubicBezTo>
                    <a:pt x="95248" y="134392"/>
                    <a:pt x="110734" y="133783"/>
                    <a:pt x="118933" y="133783"/>
                  </a:cubicBezTo>
                  <a:cubicBezTo>
                    <a:pt x="126828" y="133783"/>
                    <a:pt x="142619" y="134392"/>
                    <a:pt x="152943" y="134696"/>
                  </a:cubicBezTo>
                  <a:lnTo>
                    <a:pt x="152943" y="125256"/>
                  </a:lnTo>
                  <a:cubicBezTo>
                    <a:pt x="132598" y="125256"/>
                    <a:pt x="129258" y="125256"/>
                    <a:pt x="129258" y="111551"/>
                  </a:cubicBezTo>
                  <a:lnTo>
                    <a:pt x="129258" y="55515"/>
                  </a:lnTo>
                  <a:cubicBezTo>
                    <a:pt x="129258" y="23842"/>
                    <a:pt x="150818" y="6788"/>
                    <a:pt x="170252" y="6788"/>
                  </a:cubicBezTo>
                  <a:cubicBezTo>
                    <a:pt x="189383" y="6788"/>
                    <a:pt x="192723" y="23233"/>
                    <a:pt x="192723" y="40592"/>
                  </a:cubicBezTo>
                  <a:lnTo>
                    <a:pt x="192723" y="111551"/>
                  </a:lnTo>
                  <a:cubicBezTo>
                    <a:pt x="192723" y="125256"/>
                    <a:pt x="189383" y="125256"/>
                    <a:pt x="169037" y="125256"/>
                  </a:cubicBezTo>
                  <a:lnTo>
                    <a:pt x="169037" y="134696"/>
                  </a:lnTo>
                  <a:cubicBezTo>
                    <a:pt x="179665" y="134392"/>
                    <a:pt x="195152" y="133783"/>
                    <a:pt x="203351" y="133783"/>
                  </a:cubicBezTo>
                  <a:cubicBezTo>
                    <a:pt x="211246" y="133783"/>
                    <a:pt x="227037" y="134392"/>
                    <a:pt x="237361" y="134696"/>
                  </a:cubicBezTo>
                  <a:lnTo>
                    <a:pt x="237361" y="125256"/>
                  </a:lnTo>
                  <a:cubicBezTo>
                    <a:pt x="221571" y="125256"/>
                    <a:pt x="213979" y="125256"/>
                    <a:pt x="213675" y="116119"/>
                  </a:cubicBezTo>
                  <a:lnTo>
                    <a:pt x="213675" y="57951"/>
                  </a:lnTo>
                  <a:cubicBezTo>
                    <a:pt x="213675" y="31761"/>
                    <a:pt x="213675" y="22320"/>
                    <a:pt x="204262" y="11356"/>
                  </a:cubicBezTo>
                  <a:cubicBezTo>
                    <a:pt x="200011" y="6179"/>
                    <a:pt x="189990" y="88"/>
                    <a:pt x="172378" y="88"/>
                  </a:cubicBezTo>
                  <a:cubicBezTo>
                    <a:pt x="146870" y="88"/>
                    <a:pt x="133509" y="18361"/>
                    <a:pt x="128347" y="29933"/>
                  </a:cubicBezTo>
                  <a:cubicBezTo>
                    <a:pt x="124095" y="3438"/>
                    <a:pt x="101624" y="88"/>
                    <a:pt x="87960" y="88"/>
                  </a:cubicBezTo>
                  <a:cubicBezTo>
                    <a:pt x="65792" y="88"/>
                    <a:pt x="51520" y="13183"/>
                    <a:pt x="43018" y="32065"/>
                  </a:cubicBezTo>
                  <a:lnTo>
                    <a:pt x="43018" y="88"/>
                  </a:lnTo>
                  <a:lnTo>
                    <a:pt x="201" y="3438"/>
                  </a:lnTo>
                  <a:lnTo>
                    <a:pt x="201" y="12879"/>
                  </a:lnTo>
                  <a:cubicBezTo>
                    <a:pt x="21458" y="12879"/>
                    <a:pt x="23887" y="15011"/>
                    <a:pt x="23887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F5AEF8-6C0F-E2B3-CE17-5079ED3F3F5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3192979" y="7419225"/>
              <a:ext cx="70449" cy="304544"/>
            </a:xfrm>
            <a:custGeom>
              <a:avLst/>
              <a:gdLst>
                <a:gd name="connsiteX0" fmla="*/ 70659 w 70449"/>
                <a:gd name="connsiteY0" fmla="*/ 152360 h 304544"/>
                <a:gd name="connsiteX1" fmla="*/ 50618 w 70449"/>
                <a:gd name="connsiteY1" fmla="*/ 57342 h 304544"/>
                <a:gd name="connsiteX2" fmla="*/ 3246 w 70449"/>
                <a:gd name="connsiteY2" fmla="*/ 88 h 304544"/>
                <a:gd name="connsiteX3" fmla="*/ 210 w 70449"/>
                <a:gd name="connsiteY3" fmla="*/ 3133 h 304544"/>
                <a:gd name="connsiteX4" fmla="*/ 5979 w 70449"/>
                <a:gd name="connsiteY4" fmla="*/ 10138 h 304544"/>
                <a:gd name="connsiteX5" fmla="*/ 53047 w 70449"/>
                <a:gd name="connsiteY5" fmla="*/ 152360 h 304544"/>
                <a:gd name="connsiteX6" fmla="*/ 4157 w 70449"/>
                <a:gd name="connsiteY6" fmla="*/ 296409 h 304544"/>
                <a:gd name="connsiteX7" fmla="*/ 210 w 70449"/>
                <a:gd name="connsiteY7" fmla="*/ 301587 h 304544"/>
                <a:gd name="connsiteX8" fmla="*/ 3246 w 70449"/>
                <a:gd name="connsiteY8" fmla="*/ 304632 h 304544"/>
                <a:gd name="connsiteX9" fmla="*/ 51529 w 70449"/>
                <a:gd name="connsiteY9" fmla="*/ 245246 h 304544"/>
                <a:gd name="connsiteX10" fmla="*/ 70659 w 70449"/>
                <a:gd name="connsiteY10" fmla="*/ 152360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59" y="152360"/>
                  </a:moveTo>
                  <a:cubicBezTo>
                    <a:pt x="70659" y="128606"/>
                    <a:pt x="67319" y="91756"/>
                    <a:pt x="50618" y="57342"/>
                  </a:cubicBezTo>
                  <a:cubicBezTo>
                    <a:pt x="32398" y="19883"/>
                    <a:pt x="6283" y="88"/>
                    <a:pt x="3246" y="88"/>
                  </a:cubicBezTo>
                  <a:cubicBezTo>
                    <a:pt x="1424" y="88"/>
                    <a:pt x="210" y="1306"/>
                    <a:pt x="210" y="3133"/>
                  </a:cubicBezTo>
                  <a:cubicBezTo>
                    <a:pt x="210" y="4047"/>
                    <a:pt x="210" y="4656"/>
                    <a:pt x="5979" y="10138"/>
                  </a:cubicBezTo>
                  <a:cubicBezTo>
                    <a:pt x="35738" y="40288"/>
                    <a:pt x="53047" y="88710"/>
                    <a:pt x="53047" y="152360"/>
                  </a:cubicBezTo>
                  <a:cubicBezTo>
                    <a:pt x="53047" y="204437"/>
                    <a:pt x="41811" y="258037"/>
                    <a:pt x="4157" y="296409"/>
                  </a:cubicBezTo>
                  <a:cubicBezTo>
                    <a:pt x="210" y="300064"/>
                    <a:pt x="210" y="300673"/>
                    <a:pt x="210" y="301587"/>
                  </a:cubicBezTo>
                  <a:cubicBezTo>
                    <a:pt x="210" y="303414"/>
                    <a:pt x="1424" y="304632"/>
                    <a:pt x="3246" y="304632"/>
                  </a:cubicBezTo>
                  <a:cubicBezTo>
                    <a:pt x="6283" y="304632"/>
                    <a:pt x="33613" y="283923"/>
                    <a:pt x="51529" y="245246"/>
                  </a:cubicBezTo>
                  <a:cubicBezTo>
                    <a:pt x="67015" y="211746"/>
                    <a:pt x="70659" y="177942"/>
                    <a:pt x="70659" y="15236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55598D-9B47-54C2-F33D-CD40E8FAB29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3395113" y="7535866"/>
              <a:ext cx="201934" cy="71263"/>
            </a:xfrm>
            <a:custGeom>
              <a:avLst/>
              <a:gdLst>
                <a:gd name="connsiteX0" fmla="*/ 191827 w 201934"/>
                <a:gd name="connsiteY0" fmla="*/ 12270 h 71263"/>
                <a:gd name="connsiteX1" fmla="*/ 202151 w 201934"/>
                <a:gd name="connsiteY1" fmla="*/ 6179 h 71263"/>
                <a:gd name="connsiteX2" fmla="*/ 192130 w 201934"/>
                <a:gd name="connsiteY2" fmla="*/ 88 h 71263"/>
                <a:gd name="connsiteX3" fmla="*/ 10237 w 201934"/>
                <a:gd name="connsiteY3" fmla="*/ 88 h 71263"/>
                <a:gd name="connsiteX4" fmla="*/ 216 w 201934"/>
                <a:gd name="connsiteY4" fmla="*/ 6179 h 71263"/>
                <a:gd name="connsiteX5" fmla="*/ 10541 w 201934"/>
                <a:gd name="connsiteY5" fmla="*/ 12270 h 71263"/>
                <a:gd name="connsiteX6" fmla="*/ 191827 w 201934"/>
                <a:gd name="connsiteY6" fmla="*/ 12270 h 71263"/>
                <a:gd name="connsiteX7" fmla="*/ 192130 w 201934"/>
                <a:gd name="connsiteY7" fmla="*/ 71351 h 71263"/>
                <a:gd name="connsiteX8" fmla="*/ 202151 w 201934"/>
                <a:gd name="connsiteY8" fmla="*/ 65260 h 71263"/>
                <a:gd name="connsiteX9" fmla="*/ 191827 w 201934"/>
                <a:gd name="connsiteY9" fmla="*/ 59169 h 71263"/>
                <a:gd name="connsiteX10" fmla="*/ 10541 w 201934"/>
                <a:gd name="connsiteY10" fmla="*/ 59169 h 71263"/>
                <a:gd name="connsiteX11" fmla="*/ 216 w 201934"/>
                <a:gd name="connsiteY11" fmla="*/ 65260 h 71263"/>
                <a:gd name="connsiteX12" fmla="*/ 10237 w 201934"/>
                <a:gd name="connsiteY12" fmla="*/ 71351 h 71263"/>
                <a:gd name="connsiteX13" fmla="*/ 192130 w 201934"/>
                <a:gd name="connsiteY13" fmla="*/ 71351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270"/>
                  </a:moveTo>
                  <a:cubicBezTo>
                    <a:pt x="196382" y="12270"/>
                    <a:pt x="202151" y="12270"/>
                    <a:pt x="202151" y="6179"/>
                  </a:cubicBezTo>
                  <a:cubicBezTo>
                    <a:pt x="202151" y="88"/>
                    <a:pt x="196382" y="88"/>
                    <a:pt x="192130" y="88"/>
                  </a:cubicBezTo>
                  <a:lnTo>
                    <a:pt x="10237" y="88"/>
                  </a:lnTo>
                  <a:cubicBezTo>
                    <a:pt x="5986" y="88"/>
                    <a:pt x="216" y="88"/>
                    <a:pt x="216" y="6179"/>
                  </a:cubicBezTo>
                  <a:cubicBezTo>
                    <a:pt x="216" y="12270"/>
                    <a:pt x="5986" y="12270"/>
                    <a:pt x="10541" y="12270"/>
                  </a:cubicBezTo>
                  <a:lnTo>
                    <a:pt x="191827" y="12270"/>
                  </a:lnTo>
                  <a:close/>
                  <a:moveTo>
                    <a:pt x="192130" y="71351"/>
                  </a:moveTo>
                  <a:cubicBezTo>
                    <a:pt x="196382" y="71351"/>
                    <a:pt x="202151" y="71351"/>
                    <a:pt x="202151" y="65260"/>
                  </a:cubicBezTo>
                  <a:cubicBezTo>
                    <a:pt x="202151" y="59169"/>
                    <a:pt x="196382" y="59169"/>
                    <a:pt x="191827" y="59169"/>
                  </a:cubicBezTo>
                  <a:lnTo>
                    <a:pt x="10541" y="59169"/>
                  </a:lnTo>
                  <a:cubicBezTo>
                    <a:pt x="5986" y="59169"/>
                    <a:pt x="216" y="59169"/>
                    <a:pt x="216" y="65260"/>
                  </a:cubicBezTo>
                  <a:cubicBezTo>
                    <a:pt x="216" y="71351"/>
                    <a:pt x="5986" y="71351"/>
                    <a:pt x="10237" y="71351"/>
                  </a:cubicBezTo>
                  <a:lnTo>
                    <a:pt x="192130" y="7135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FF902C2-8532-6661-2DEF-3CC28B85103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3742365" y="7235431"/>
              <a:ext cx="206489" cy="206176"/>
            </a:xfrm>
            <a:custGeom>
              <a:avLst/>
              <a:gdLst>
                <a:gd name="connsiteX0" fmla="*/ 122604 w 206489"/>
                <a:gd name="connsiteY0" fmla="*/ 21399 h 206176"/>
                <a:gd name="connsiteX1" fmla="*/ 129588 w 206489"/>
                <a:gd name="connsiteY1" fmla="*/ 10131 h 206176"/>
                <a:gd name="connsiteX2" fmla="*/ 148719 w 206489"/>
                <a:gd name="connsiteY2" fmla="*/ 9522 h 206176"/>
                <a:gd name="connsiteX3" fmla="*/ 193053 w 206489"/>
                <a:gd name="connsiteY3" fmla="*/ 34495 h 206176"/>
                <a:gd name="connsiteX4" fmla="*/ 190624 w 206489"/>
                <a:gd name="connsiteY4" fmla="*/ 58858 h 206176"/>
                <a:gd name="connsiteX5" fmla="*/ 189713 w 206489"/>
                <a:gd name="connsiteY5" fmla="*/ 64645 h 206176"/>
                <a:gd name="connsiteX6" fmla="*/ 193357 w 206489"/>
                <a:gd name="connsiteY6" fmla="*/ 68604 h 206176"/>
                <a:gd name="connsiteX7" fmla="*/ 197912 w 206489"/>
                <a:gd name="connsiteY7" fmla="*/ 61599 h 206176"/>
                <a:gd name="connsiteX8" fmla="*/ 206111 w 206489"/>
                <a:gd name="connsiteY8" fmla="*/ 8608 h 206176"/>
                <a:gd name="connsiteX9" fmla="*/ 206718 w 206489"/>
                <a:gd name="connsiteY9" fmla="*/ 3431 h 206176"/>
                <a:gd name="connsiteX10" fmla="*/ 198519 w 206489"/>
                <a:gd name="connsiteY10" fmla="*/ 81 h 206176"/>
                <a:gd name="connsiteX11" fmla="*/ 29987 w 206489"/>
                <a:gd name="connsiteY11" fmla="*/ 81 h 206176"/>
                <a:gd name="connsiteX12" fmla="*/ 20270 w 206489"/>
                <a:gd name="connsiteY12" fmla="*/ 6172 h 206176"/>
                <a:gd name="connsiteX13" fmla="*/ 2050 w 206489"/>
                <a:gd name="connsiteY13" fmla="*/ 59772 h 206176"/>
                <a:gd name="connsiteX14" fmla="*/ 228 w 206489"/>
                <a:gd name="connsiteY14" fmla="*/ 65254 h 206176"/>
                <a:gd name="connsiteX15" fmla="*/ 3872 w 206489"/>
                <a:gd name="connsiteY15" fmla="*/ 68604 h 206176"/>
                <a:gd name="connsiteX16" fmla="*/ 9034 w 206489"/>
                <a:gd name="connsiteY16" fmla="*/ 62208 h 206176"/>
                <a:gd name="connsiteX17" fmla="*/ 78269 w 206489"/>
                <a:gd name="connsiteY17" fmla="*/ 9522 h 206176"/>
                <a:gd name="connsiteX18" fmla="*/ 90112 w 206489"/>
                <a:gd name="connsiteY18" fmla="*/ 9522 h 206176"/>
                <a:gd name="connsiteX19" fmla="*/ 98614 w 206489"/>
                <a:gd name="connsiteY19" fmla="*/ 13177 h 206176"/>
                <a:gd name="connsiteX20" fmla="*/ 97400 w 206489"/>
                <a:gd name="connsiteY20" fmla="*/ 19572 h 206176"/>
                <a:gd name="connsiteX21" fmla="*/ 56709 w 206489"/>
                <a:gd name="connsiteY21" fmla="*/ 182198 h 206176"/>
                <a:gd name="connsiteX22" fmla="*/ 20573 w 206489"/>
                <a:gd name="connsiteY22" fmla="*/ 196817 h 206176"/>
                <a:gd name="connsiteX23" fmla="*/ 7820 w 206489"/>
                <a:gd name="connsiteY23" fmla="*/ 202603 h 206176"/>
                <a:gd name="connsiteX24" fmla="*/ 12982 w 206489"/>
                <a:gd name="connsiteY24" fmla="*/ 206257 h 206176"/>
                <a:gd name="connsiteX25" fmla="*/ 37882 w 206489"/>
                <a:gd name="connsiteY25" fmla="*/ 205648 h 206176"/>
                <a:gd name="connsiteX26" fmla="*/ 63693 w 206489"/>
                <a:gd name="connsiteY26" fmla="*/ 205344 h 206176"/>
                <a:gd name="connsiteX27" fmla="*/ 88897 w 206489"/>
                <a:gd name="connsiteY27" fmla="*/ 205648 h 206176"/>
                <a:gd name="connsiteX28" fmla="*/ 115316 w 206489"/>
                <a:gd name="connsiteY28" fmla="*/ 206257 h 206176"/>
                <a:gd name="connsiteX29" fmla="*/ 121996 w 206489"/>
                <a:gd name="connsiteY29" fmla="*/ 200167 h 206176"/>
                <a:gd name="connsiteX30" fmla="*/ 111672 w 206489"/>
                <a:gd name="connsiteY30" fmla="*/ 196817 h 206176"/>
                <a:gd name="connsiteX31" fmla="*/ 92238 w 206489"/>
                <a:gd name="connsiteY31" fmla="*/ 196208 h 206176"/>
                <a:gd name="connsiteX32" fmla="*/ 81002 w 206489"/>
                <a:gd name="connsiteY32" fmla="*/ 189508 h 206176"/>
                <a:gd name="connsiteX33" fmla="*/ 82217 w 206489"/>
                <a:gd name="connsiteY33" fmla="*/ 183112 h 206176"/>
                <a:gd name="connsiteX34" fmla="*/ 122604 w 206489"/>
                <a:gd name="connsiteY34" fmla="*/ 21399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4" y="21399"/>
                  </a:moveTo>
                  <a:cubicBezTo>
                    <a:pt x="124729" y="12872"/>
                    <a:pt x="125944" y="11045"/>
                    <a:pt x="129588" y="10131"/>
                  </a:cubicBezTo>
                  <a:cubicBezTo>
                    <a:pt x="132321" y="9522"/>
                    <a:pt x="142342" y="9522"/>
                    <a:pt x="148719" y="9522"/>
                  </a:cubicBezTo>
                  <a:cubicBezTo>
                    <a:pt x="179388" y="9522"/>
                    <a:pt x="193053" y="10740"/>
                    <a:pt x="193053" y="34495"/>
                  </a:cubicBezTo>
                  <a:cubicBezTo>
                    <a:pt x="193053" y="39063"/>
                    <a:pt x="191838" y="50940"/>
                    <a:pt x="190624" y="58858"/>
                  </a:cubicBezTo>
                  <a:cubicBezTo>
                    <a:pt x="190320" y="60076"/>
                    <a:pt x="189713" y="63731"/>
                    <a:pt x="189713" y="64645"/>
                  </a:cubicBezTo>
                  <a:cubicBezTo>
                    <a:pt x="189713" y="66472"/>
                    <a:pt x="190624" y="68604"/>
                    <a:pt x="193357" y="68604"/>
                  </a:cubicBezTo>
                  <a:cubicBezTo>
                    <a:pt x="196697" y="68604"/>
                    <a:pt x="197304" y="66167"/>
                    <a:pt x="197912" y="61599"/>
                  </a:cubicBezTo>
                  <a:lnTo>
                    <a:pt x="206111" y="8608"/>
                  </a:lnTo>
                  <a:cubicBezTo>
                    <a:pt x="206414" y="7390"/>
                    <a:pt x="206718" y="4345"/>
                    <a:pt x="206718" y="3431"/>
                  </a:cubicBezTo>
                  <a:cubicBezTo>
                    <a:pt x="206718" y="81"/>
                    <a:pt x="203681" y="81"/>
                    <a:pt x="198519" y="81"/>
                  </a:cubicBezTo>
                  <a:lnTo>
                    <a:pt x="29987" y="81"/>
                  </a:lnTo>
                  <a:cubicBezTo>
                    <a:pt x="22699" y="81"/>
                    <a:pt x="22395" y="386"/>
                    <a:pt x="20270" y="6172"/>
                  </a:cubicBezTo>
                  <a:lnTo>
                    <a:pt x="2050" y="59772"/>
                  </a:lnTo>
                  <a:cubicBezTo>
                    <a:pt x="1746" y="60381"/>
                    <a:pt x="228" y="64645"/>
                    <a:pt x="228" y="65254"/>
                  </a:cubicBezTo>
                  <a:cubicBezTo>
                    <a:pt x="228" y="67081"/>
                    <a:pt x="1746" y="68604"/>
                    <a:pt x="3872" y="68604"/>
                  </a:cubicBezTo>
                  <a:cubicBezTo>
                    <a:pt x="6909" y="68604"/>
                    <a:pt x="7212" y="67081"/>
                    <a:pt x="9034" y="62208"/>
                  </a:cubicBezTo>
                  <a:cubicBezTo>
                    <a:pt x="25432" y="15004"/>
                    <a:pt x="33327" y="9522"/>
                    <a:pt x="78269" y="9522"/>
                  </a:cubicBezTo>
                  <a:lnTo>
                    <a:pt x="90112" y="9522"/>
                  </a:lnTo>
                  <a:cubicBezTo>
                    <a:pt x="98614" y="9522"/>
                    <a:pt x="98614" y="10740"/>
                    <a:pt x="98614" y="13177"/>
                  </a:cubicBezTo>
                  <a:cubicBezTo>
                    <a:pt x="98614" y="15004"/>
                    <a:pt x="97703" y="18658"/>
                    <a:pt x="97400" y="19572"/>
                  </a:cubicBezTo>
                  <a:lnTo>
                    <a:pt x="56709" y="182198"/>
                  </a:lnTo>
                  <a:cubicBezTo>
                    <a:pt x="53976" y="193467"/>
                    <a:pt x="53065" y="196817"/>
                    <a:pt x="20573" y="196817"/>
                  </a:cubicBezTo>
                  <a:cubicBezTo>
                    <a:pt x="9642" y="196817"/>
                    <a:pt x="7820" y="196817"/>
                    <a:pt x="7820" y="202603"/>
                  </a:cubicBezTo>
                  <a:cubicBezTo>
                    <a:pt x="7820" y="206257"/>
                    <a:pt x="11160" y="206257"/>
                    <a:pt x="12982" y="206257"/>
                  </a:cubicBezTo>
                  <a:cubicBezTo>
                    <a:pt x="21181" y="206257"/>
                    <a:pt x="29683" y="205648"/>
                    <a:pt x="37882" y="205648"/>
                  </a:cubicBezTo>
                  <a:cubicBezTo>
                    <a:pt x="46385" y="205648"/>
                    <a:pt x="55191" y="205344"/>
                    <a:pt x="63693" y="205344"/>
                  </a:cubicBezTo>
                  <a:cubicBezTo>
                    <a:pt x="72196" y="205344"/>
                    <a:pt x="80698" y="205648"/>
                    <a:pt x="88897" y="205648"/>
                  </a:cubicBezTo>
                  <a:cubicBezTo>
                    <a:pt x="97703" y="205648"/>
                    <a:pt x="106813" y="206257"/>
                    <a:pt x="115316" y="206257"/>
                  </a:cubicBezTo>
                  <a:cubicBezTo>
                    <a:pt x="118352" y="206257"/>
                    <a:pt x="121996" y="206257"/>
                    <a:pt x="121996" y="200167"/>
                  </a:cubicBezTo>
                  <a:cubicBezTo>
                    <a:pt x="121996" y="196817"/>
                    <a:pt x="119567" y="196817"/>
                    <a:pt x="111672" y="196817"/>
                  </a:cubicBezTo>
                  <a:cubicBezTo>
                    <a:pt x="104080" y="196817"/>
                    <a:pt x="100133" y="196817"/>
                    <a:pt x="92238" y="196208"/>
                  </a:cubicBezTo>
                  <a:cubicBezTo>
                    <a:pt x="83431" y="195294"/>
                    <a:pt x="81002" y="194380"/>
                    <a:pt x="81002" y="189508"/>
                  </a:cubicBezTo>
                  <a:cubicBezTo>
                    <a:pt x="81002" y="189203"/>
                    <a:pt x="81002" y="187680"/>
                    <a:pt x="82217" y="183112"/>
                  </a:cubicBezTo>
                  <a:lnTo>
                    <a:pt x="122604" y="2139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DCECAB1-61C2-9FB3-93E2-EED1BA1C008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3984768" y="7213199"/>
              <a:ext cx="70449" cy="304544"/>
            </a:xfrm>
            <a:custGeom>
              <a:avLst/>
              <a:gdLst>
                <a:gd name="connsiteX0" fmla="*/ 70685 w 70449"/>
                <a:gd name="connsiteY0" fmla="*/ 301580 h 304544"/>
                <a:gd name="connsiteX1" fmla="*/ 65523 w 70449"/>
                <a:gd name="connsiteY1" fmla="*/ 294880 h 304544"/>
                <a:gd name="connsiteX2" fmla="*/ 17848 w 70449"/>
                <a:gd name="connsiteY2" fmla="*/ 152353 h 304544"/>
                <a:gd name="connsiteX3" fmla="*/ 66737 w 70449"/>
                <a:gd name="connsiteY3" fmla="*/ 8304 h 304544"/>
                <a:gd name="connsiteX4" fmla="*/ 70685 w 70449"/>
                <a:gd name="connsiteY4" fmla="*/ 3127 h 304544"/>
                <a:gd name="connsiteX5" fmla="*/ 67648 w 70449"/>
                <a:gd name="connsiteY5" fmla="*/ 81 h 304544"/>
                <a:gd name="connsiteX6" fmla="*/ 19366 w 70449"/>
                <a:gd name="connsiteY6" fmla="*/ 59467 h 304544"/>
                <a:gd name="connsiteX7" fmla="*/ 235 w 70449"/>
                <a:gd name="connsiteY7" fmla="*/ 152353 h 304544"/>
                <a:gd name="connsiteX8" fmla="*/ 20277 w 70449"/>
                <a:gd name="connsiteY8" fmla="*/ 247371 h 304544"/>
                <a:gd name="connsiteX9" fmla="*/ 67648 w 70449"/>
                <a:gd name="connsiteY9" fmla="*/ 304625 h 304544"/>
                <a:gd name="connsiteX10" fmla="*/ 70685 w 70449"/>
                <a:gd name="connsiteY10" fmla="*/ 301580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5" y="301580"/>
                  </a:moveTo>
                  <a:cubicBezTo>
                    <a:pt x="70685" y="300666"/>
                    <a:pt x="70685" y="300057"/>
                    <a:pt x="65523" y="294880"/>
                  </a:cubicBezTo>
                  <a:cubicBezTo>
                    <a:pt x="27565" y="256507"/>
                    <a:pt x="17848" y="198948"/>
                    <a:pt x="17848" y="152353"/>
                  </a:cubicBezTo>
                  <a:cubicBezTo>
                    <a:pt x="17848" y="99363"/>
                    <a:pt x="29387" y="46372"/>
                    <a:pt x="66737" y="8304"/>
                  </a:cubicBezTo>
                  <a:cubicBezTo>
                    <a:pt x="70685" y="4649"/>
                    <a:pt x="70685" y="4040"/>
                    <a:pt x="70685" y="3127"/>
                  </a:cubicBezTo>
                  <a:cubicBezTo>
                    <a:pt x="70685" y="995"/>
                    <a:pt x="69470" y="81"/>
                    <a:pt x="67648" y="81"/>
                  </a:cubicBezTo>
                  <a:cubicBezTo>
                    <a:pt x="64612" y="81"/>
                    <a:pt x="37282" y="20790"/>
                    <a:pt x="19366" y="59467"/>
                  </a:cubicBezTo>
                  <a:cubicBezTo>
                    <a:pt x="3879" y="92967"/>
                    <a:pt x="235" y="126771"/>
                    <a:pt x="235" y="152353"/>
                  </a:cubicBezTo>
                  <a:cubicBezTo>
                    <a:pt x="235" y="176108"/>
                    <a:pt x="3576" y="212957"/>
                    <a:pt x="20277" y="247371"/>
                  </a:cubicBezTo>
                  <a:cubicBezTo>
                    <a:pt x="38497" y="284830"/>
                    <a:pt x="64612" y="304625"/>
                    <a:pt x="67648" y="304625"/>
                  </a:cubicBezTo>
                  <a:cubicBezTo>
                    <a:pt x="69470" y="304625"/>
                    <a:pt x="70685" y="303712"/>
                    <a:pt x="70685" y="30158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966F567-827A-9B1B-1F8D-FD3C0CF5B03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4082817" y="7237867"/>
              <a:ext cx="64983" cy="203739"/>
            </a:xfrm>
            <a:custGeom>
              <a:avLst/>
              <a:gdLst>
                <a:gd name="connsiteX0" fmla="*/ 43966 w 64983"/>
                <a:gd name="connsiteY0" fmla="*/ 69213 h 203739"/>
                <a:gd name="connsiteX1" fmla="*/ 1454 w 64983"/>
                <a:gd name="connsiteY1" fmla="*/ 72563 h 203739"/>
                <a:gd name="connsiteX2" fmla="*/ 1454 w 64983"/>
                <a:gd name="connsiteY2" fmla="*/ 82004 h 203739"/>
                <a:gd name="connsiteX3" fmla="*/ 23925 w 64983"/>
                <a:gd name="connsiteY3" fmla="*/ 98753 h 203739"/>
                <a:gd name="connsiteX4" fmla="*/ 23925 w 64983"/>
                <a:gd name="connsiteY4" fmla="*/ 180676 h 203739"/>
                <a:gd name="connsiteX5" fmla="*/ 239 w 64983"/>
                <a:gd name="connsiteY5" fmla="*/ 194380 h 203739"/>
                <a:gd name="connsiteX6" fmla="*/ 239 w 64983"/>
                <a:gd name="connsiteY6" fmla="*/ 203821 h 203739"/>
                <a:gd name="connsiteX7" fmla="*/ 33642 w 64983"/>
                <a:gd name="connsiteY7" fmla="*/ 202908 h 203739"/>
                <a:gd name="connsiteX8" fmla="*/ 65223 w 64983"/>
                <a:gd name="connsiteY8" fmla="*/ 203821 h 203739"/>
                <a:gd name="connsiteX9" fmla="*/ 65223 w 64983"/>
                <a:gd name="connsiteY9" fmla="*/ 194380 h 203739"/>
                <a:gd name="connsiteX10" fmla="*/ 43966 w 64983"/>
                <a:gd name="connsiteY10" fmla="*/ 180980 h 203739"/>
                <a:gd name="connsiteX11" fmla="*/ 43966 w 64983"/>
                <a:gd name="connsiteY11" fmla="*/ 69213 h 203739"/>
                <a:gd name="connsiteX12" fmla="*/ 45181 w 64983"/>
                <a:gd name="connsiteY12" fmla="*/ 16222 h 203739"/>
                <a:gd name="connsiteX13" fmla="*/ 29087 w 64983"/>
                <a:gd name="connsiteY13" fmla="*/ 81 h 203739"/>
                <a:gd name="connsiteX14" fmla="*/ 12993 w 64983"/>
                <a:gd name="connsiteY14" fmla="*/ 16222 h 203739"/>
                <a:gd name="connsiteX15" fmla="*/ 29087 w 64983"/>
                <a:gd name="connsiteY15" fmla="*/ 32363 h 203739"/>
                <a:gd name="connsiteX16" fmla="*/ 45181 w 64983"/>
                <a:gd name="connsiteY16" fmla="*/ 16222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6" y="69213"/>
                  </a:moveTo>
                  <a:lnTo>
                    <a:pt x="1454" y="72563"/>
                  </a:lnTo>
                  <a:lnTo>
                    <a:pt x="1454" y="82004"/>
                  </a:lnTo>
                  <a:cubicBezTo>
                    <a:pt x="21192" y="82004"/>
                    <a:pt x="23925" y="83831"/>
                    <a:pt x="23925" y="98753"/>
                  </a:cubicBezTo>
                  <a:lnTo>
                    <a:pt x="23925" y="180676"/>
                  </a:lnTo>
                  <a:cubicBezTo>
                    <a:pt x="23925" y="194380"/>
                    <a:pt x="20585" y="194380"/>
                    <a:pt x="239" y="194380"/>
                  </a:cubicBezTo>
                  <a:lnTo>
                    <a:pt x="239" y="203821"/>
                  </a:lnTo>
                  <a:cubicBezTo>
                    <a:pt x="9956" y="203517"/>
                    <a:pt x="26354" y="202908"/>
                    <a:pt x="33642" y="202908"/>
                  </a:cubicBezTo>
                  <a:cubicBezTo>
                    <a:pt x="44270" y="202908"/>
                    <a:pt x="54898" y="203517"/>
                    <a:pt x="65223" y="203821"/>
                  </a:cubicBezTo>
                  <a:lnTo>
                    <a:pt x="65223" y="194380"/>
                  </a:lnTo>
                  <a:cubicBezTo>
                    <a:pt x="45181" y="194380"/>
                    <a:pt x="43966" y="192858"/>
                    <a:pt x="43966" y="180980"/>
                  </a:cubicBezTo>
                  <a:lnTo>
                    <a:pt x="43966" y="69213"/>
                  </a:lnTo>
                  <a:close/>
                  <a:moveTo>
                    <a:pt x="45181" y="16222"/>
                  </a:moveTo>
                  <a:cubicBezTo>
                    <a:pt x="45181" y="6477"/>
                    <a:pt x="37590" y="81"/>
                    <a:pt x="29087" y="81"/>
                  </a:cubicBezTo>
                  <a:cubicBezTo>
                    <a:pt x="19674" y="81"/>
                    <a:pt x="12993" y="8304"/>
                    <a:pt x="12993" y="16222"/>
                  </a:cubicBezTo>
                  <a:cubicBezTo>
                    <a:pt x="12993" y="24445"/>
                    <a:pt x="19674" y="32363"/>
                    <a:pt x="29087" y="32363"/>
                  </a:cubicBezTo>
                  <a:cubicBezTo>
                    <a:pt x="37590" y="32363"/>
                    <a:pt x="45181" y="25967"/>
                    <a:pt x="45181" y="1622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78AE8B8-5CCD-302B-EEE5-A9A9DD5ADC5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4166864" y="7306999"/>
              <a:ext cx="152741" cy="134608"/>
            </a:xfrm>
            <a:custGeom>
              <a:avLst/>
              <a:gdLst>
                <a:gd name="connsiteX0" fmla="*/ 23928 w 152741"/>
                <a:gd name="connsiteY0" fmla="*/ 29927 h 134608"/>
                <a:gd name="connsiteX1" fmla="*/ 23928 w 152741"/>
                <a:gd name="connsiteY1" fmla="*/ 111544 h 134608"/>
                <a:gd name="connsiteX2" fmla="*/ 242 w 152741"/>
                <a:gd name="connsiteY2" fmla="*/ 125249 h 134608"/>
                <a:gd name="connsiteX3" fmla="*/ 242 w 152741"/>
                <a:gd name="connsiteY3" fmla="*/ 134690 h 134608"/>
                <a:gd name="connsiteX4" fmla="*/ 34556 w 152741"/>
                <a:gd name="connsiteY4" fmla="*/ 133776 h 134608"/>
                <a:gd name="connsiteX5" fmla="*/ 68566 w 152741"/>
                <a:gd name="connsiteY5" fmla="*/ 134690 h 134608"/>
                <a:gd name="connsiteX6" fmla="*/ 68566 w 152741"/>
                <a:gd name="connsiteY6" fmla="*/ 125249 h 134608"/>
                <a:gd name="connsiteX7" fmla="*/ 44880 w 152741"/>
                <a:gd name="connsiteY7" fmla="*/ 111544 h 134608"/>
                <a:gd name="connsiteX8" fmla="*/ 44880 w 152741"/>
                <a:gd name="connsiteY8" fmla="*/ 55508 h 134608"/>
                <a:gd name="connsiteX9" fmla="*/ 85875 w 152741"/>
                <a:gd name="connsiteY9" fmla="*/ 6781 h 134608"/>
                <a:gd name="connsiteX10" fmla="*/ 108345 w 152741"/>
                <a:gd name="connsiteY10" fmla="*/ 40586 h 134608"/>
                <a:gd name="connsiteX11" fmla="*/ 108345 w 152741"/>
                <a:gd name="connsiteY11" fmla="*/ 111544 h 134608"/>
                <a:gd name="connsiteX12" fmla="*/ 84660 w 152741"/>
                <a:gd name="connsiteY12" fmla="*/ 125249 h 134608"/>
                <a:gd name="connsiteX13" fmla="*/ 84660 w 152741"/>
                <a:gd name="connsiteY13" fmla="*/ 134690 h 134608"/>
                <a:gd name="connsiteX14" fmla="*/ 118974 w 152741"/>
                <a:gd name="connsiteY14" fmla="*/ 133776 h 134608"/>
                <a:gd name="connsiteX15" fmla="*/ 152984 w 152741"/>
                <a:gd name="connsiteY15" fmla="*/ 134690 h 134608"/>
                <a:gd name="connsiteX16" fmla="*/ 152984 w 152741"/>
                <a:gd name="connsiteY16" fmla="*/ 125249 h 134608"/>
                <a:gd name="connsiteX17" fmla="*/ 129298 w 152741"/>
                <a:gd name="connsiteY17" fmla="*/ 116112 h 134608"/>
                <a:gd name="connsiteX18" fmla="*/ 129298 w 152741"/>
                <a:gd name="connsiteY18" fmla="*/ 57945 h 134608"/>
                <a:gd name="connsiteX19" fmla="*/ 119885 w 152741"/>
                <a:gd name="connsiteY19" fmla="*/ 11349 h 134608"/>
                <a:gd name="connsiteX20" fmla="*/ 88000 w 152741"/>
                <a:gd name="connsiteY20" fmla="*/ 81 h 134608"/>
                <a:gd name="connsiteX21" fmla="*/ 43058 w 152741"/>
                <a:gd name="connsiteY21" fmla="*/ 32058 h 134608"/>
                <a:gd name="connsiteX22" fmla="*/ 43058 w 152741"/>
                <a:gd name="connsiteY22" fmla="*/ 81 h 134608"/>
                <a:gd name="connsiteX23" fmla="*/ 242 w 152741"/>
                <a:gd name="connsiteY23" fmla="*/ 3431 h 134608"/>
                <a:gd name="connsiteX24" fmla="*/ 242 w 152741"/>
                <a:gd name="connsiteY24" fmla="*/ 12872 h 134608"/>
                <a:gd name="connsiteX25" fmla="*/ 23928 w 152741"/>
                <a:gd name="connsiteY25" fmla="*/ 29927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8" y="29927"/>
                  </a:moveTo>
                  <a:lnTo>
                    <a:pt x="23928" y="111544"/>
                  </a:lnTo>
                  <a:cubicBezTo>
                    <a:pt x="23928" y="125249"/>
                    <a:pt x="20587" y="125249"/>
                    <a:pt x="242" y="125249"/>
                  </a:cubicBezTo>
                  <a:lnTo>
                    <a:pt x="242" y="134690"/>
                  </a:lnTo>
                  <a:cubicBezTo>
                    <a:pt x="10870" y="134385"/>
                    <a:pt x="26357" y="133776"/>
                    <a:pt x="34556" y="133776"/>
                  </a:cubicBezTo>
                  <a:cubicBezTo>
                    <a:pt x="42451" y="133776"/>
                    <a:pt x="58241" y="134385"/>
                    <a:pt x="68566" y="134690"/>
                  </a:cubicBezTo>
                  <a:lnTo>
                    <a:pt x="68566" y="125249"/>
                  </a:lnTo>
                  <a:cubicBezTo>
                    <a:pt x="48221" y="125249"/>
                    <a:pt x="44880" y="125249"/>
                    <a:pt x="44880" y="111544"/>
                  </a:cubicBezTo>
                  <a:lnTo>
                    <a:pt x="44880" y="55508"/>
                  </a:lnTo>
                  <a:cubicBezTo>
                    <a:pt x="44880" y="23836"/>
                    <a:pt x="66440" y="6781"/>
                    <a:pt x="85875" y="6781"/>
                  </a:cubicBezTo>
                  <a:cubicBezTo>
                    <a:pt x="105005" y="6781"/>
                    <a:pt x="108345" y="23227"/>
                    <a:pt x="108345" y="40586"/>
                  </a:cubicBezTo>
                  <a:lnTo>
                    <a:pt x="108345" y="111544"/>
                  </a:lnTo>
                  <a:cubicBezTo>
                    <a:pt x="108345" y="125249"/>
                    <a:pt x="105005" y="125249"/>
                    <a:pt x="84660" y="125249"/>
                  </a:cubicBezTo>
                  <a:lnTo>
                    <a:pt x="84660" y="134690"/>
                  </a:lnTo>
                  <a:cubicBezTo>
                    <a:pt x="95288" y="134385"/>
                    <a:pt x="110775" y="133776"/>
                    <a:pt x="118974" y="133776"/>
                  </a:cubicBezTo>
                  <a:cubicBezTo>
                    <a:pt x="126869" y="133776"/>
                    <a:pt x="142659" y="134385"/>
                    <a:pt x="152984" y="134690"/>
                  </a:cubicBezTo>
                  <a:lnTo>
                    <a:pt x="152984" y="125249"/>
                  </a:lnTo>
                  <a:cubicBezTo>
                    <a:pt x="137193" y="125249"/>
                    <a:pt x="129602" y="125249"/>
                    <a:pt x="129298" y="116112"/>
                  </a:cubicBezTo>
                  <a:lnTo>
                    <a:pt x="129298" y="57945"/>
                  </a:lnTo>
                  <a:cubicBezTo>
                    <a:pt x="129298" y="31754"/>
                    <a:pt x="129298" y="22313"/>
                    <a:pt x="119885" y="11349"/>
                  </a:cubicBezTo>
                  <a:cubicBezTo>
                    <a:pt x="115633" y="6172"/>
                    <a:pt x="105613" y="81"/>
                    <a:pt x="88000" y="81"/>
                  </a:cubicBezTo>
                  <a:cubicBezTo>
                    <a:pt x="65833" y="81"/>
                    <a:pt x="51561" y="13177"/>
                    <a:pt x="43058" y="32058"/>
                  </a:cubicBezTo>
                  <a:lnTo>
                    <a:pt x="43058" y="81"/>
                  </a:lnTo>
                  <a:lnTo>
                    <a:pt x="242" y="3431"/>
                  </a:lnTo>
                  <a:lnTo>
                    <a:pt x="242" y="12872"/>
                  </a:lnTo>
                  <a:cubicBezTo>
                    <a:pt x="21498" y="12872"/>
                    <a:pt x="23928" y="15004"/>
                    <a:pt x="23928" y="2992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10460FC-6C66-F00E-713F-3E34695AA24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4436178" y="7306999"/>
              <a:ext cx="164584" cy="200389"/>
            </a:xfrm>
            <a:custGeom>
              <a:avLst/>
              <a:gdLst>
                <a:gd name="connsiteX0" fmla="*/ 61287 w 164584"/>
                <a:gd name="connsiteY0" fmla="*/ 27795 h 200389"/>
                <a:gd name="connsiteX1" fmla="*/ 65842 w 164584"/>
                <a:gd name="connsiteY1" fmla="*/ 8304 h 200389"/>
                <a:gd name="connsiteX2" fmla="*/ 57036 w 164584"/>
                <a:gd name="connsiteY2" fmla="*/ 81 h 200389"/>
                <a:gd name="connsiteX3" fmla="*/ 44889 w 164584"/>
                <a:gd name="connsiteY3" fmla="*/ 11045 h 200389"/>
                <a:gd name="connsiteX4" fmla="*/ 1162 w 164584"/>
                <a:gd name="connsiteY4" fmla="*/ 187376 h 200389"/>
                <a:gd name="connsiteX5" fmla="*/ 251 w 164584"/>
                <a:gd name="connsiteY5" fmla="*/ 192248 h 200389"/>
                <a:gd name="connsiteX6" fmla="*/ 8753 w 164584"/>
                <a:gd name="connsiteY6" fmla="*/ 200471 h 200389"/>
                <a:gd name="connsiteX7" fmla="*/ 19382 w 164584"/>
                <a:gd name="connsiteY7" fmla="*/ 194076 h 200389"/>
                <a:gd name="connsiteX8" fmla="*/ 36083 w 164584"/>
                <a:gd name="connsiteY8" fmla="*/ 128599 h 200389"/>
                <a:gd name="connsiteX9" fmla="*/ 65538 w 164584"/>
                <a:gd name="connsiteY9" fmla="*/ 138040 h 200389"/>
                <a:gd name="connsiteX10" fmla="*/ 105925 w 164584"/>
                <a:gd name="connsiteY10" fmla="*/ 115808 h 200389"/>
                <a:gd name="connsiteX11" fmla="*/ 133255 w 164584"/>
                <a:gd name="connsiteY11" fmla="*/ 138040 h 200389"/>
                <a:gd name="connsiteX12" fmla="*/ 155726 w 164584"/>
                <a:gd name="connsiteY12" fmla="*/ 121290 h 200389"/>
                <a:gd name="connsiteX13" fmla="*/ 164835 w 164584"/>
                <a:gd name="connsiteY13" fmla="*/ 91140 h 200389"/>
                <a:gd name="connsiteX14" fmla="*/ 161191 w 164584"/>
                <a:gd name="connsiteY14" fmla="*/ 88094 h 200389"/>
                <a:gd name="connsiteX15" fmla="*/ 156940 w 164584"/>
                <a:gd name="connsiteY15" fmla="*/ 93576 h 200389"/>
                <a:gd name="connsiteX16" fmla="*/ 133862 w 164584"/>
                <a:gd name="connsiteY16" fmla="*/ 131340 h 200389"/>
                <a:gd name="connsiteX17" fmla="*/ 124752 w 164584"/>
                <a:gd name="connsiteY17" fmla="*/ 117331 h 200389"/>
                <a:gd name="connsiteX18" fmla="*/ 130825 w 164584"/>
                <a:gd name="connsiteY18" fmla="*/ 85658 h 200389"/>
                <a:gd name="connsiteX19" fmla="*/ 139328 w 164584"/>
                <a:gd name="connsiteY19" fmla="*/ 52767 h 200389"/>
                <a:gd name="connsiteX20" fmla="*/ 144490 w 164584"/>
                <a:gd name="connsiteY20" fmla="*/ 32058 h 200389"/>
                <a:gd name="connsiteX21" fmla="*/ 149045 w 164584"/>
                <a:gd name="connsiteY21" fmla="*/ 11654 h 200389"/>
                <a:gd name="connsiteX22" fmla="*/ 140239 w 164584"/>
                <a:gd name="connsiteY22" fmla="*/ 3431 h 200389"/>
                <a:gd name="connsiteX23" fmla="*/ 128396 w 164584"/>
                <a:gd name="connsiteY23" fmla="*/ 14090 h 200389"/>
                <a:gd name="connsiteX24" fmla="*/ 114124 w 164584"/>
                <a:gd name="connsiteY24" fmla="*/ 71040 h 200389"/>
                <a:gd name="connsiteX25" fmla="*/ 106229 w 164584"/>
                <a:gd name="connsiteY25" fmla="*/ 102103 h 200389"/>
                <a:gd name="connsiteX26" fmla="*/ 66753 w 164584"/>
                <a:gd name="connsiteY26" fmla="*/ 131340 h 200389"/>
                <a:gd name="connsiteX27" fmla="*/ 44282 w 164584"/>
                <a:gd name="connsiteY27" fmla="*/ 104844 h 200389"/>
                <a:gd name="connsiteX28" fmla="*/ 48533 w 164584"/>
                <a:gd name="connsiteY28" fmla="*/ 78958 h 200389"/>
                <a:gd name="connsiteX29" fmla="*/ 61287 w 164584"/>
                <a:gd name="connsiteY29" fmla="*/ 27795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7" y="27795"/>
                  </a:moveTo>
                  <a:cubicBezTo>
                    <a:pt x="62805" y="21399"/>
                    <a:pt x="65842" y="9827"/>
                    <a:pt x="65842" y="8304"/>
                  </a:cubicBezTo>
                  <a:cubicBezTo>
                    <a:pt x="65842" y="3127"/>
                    <a:pt x="62198" y="81"/>
                    <a:pt x="57036" y="81"/>
                  </a:cubicBezTo>
                  <a:cubicBezTo>
                    <a:pt x="56125" y="81"/>
                    <a:pt x="47622" y="386"/>
                    <a:pt x="44889" y="11045"/>
                  </a:cubicBezTo>
                  <a:lnTo>
                    <a:pt x="1162" y="187376"/>
                  </a:lnTo>
                  <a:cubicBezTo>
                    <a:pt x="251" y="191030"/>
                    <a:pt x="251" y="191639"/>
                    <a:pt x="251" y="192248"/>
                  </a:cubicBezTo>
                  <a:cubicBezTo>
                    <a:pt x="251" y="196817"/>
                    <a:pt x="3591" y="200471"/>
                    <a:pt x="8753" y="200471"/>
                  </a:cubicBezTo>
                  <a:cubicBezTo>
                    <a:pt x="15130" y="200471"/>
                    <a:pt x="18774" y="194989"/>
                    <a:pt x="19382" y="194076"/>
                  </a:cubicBezTo>
                  <a:cubicBezTo>
                    <a:pt x="20596" y="191335"/>
                    <a:pt x="24544" y="175499"/>
                    <a:pt x="36083" y="128599"/>
                  </a:cubicBezTo>
                  <a:cubicBezTo>
                    <a:pt x="45800" y="136821"/>
                    <a:pt x="59465" y="138040"/>
                    <a:pt x="65538" y="138040"/>
                  </a:cubicBezTo>
                  <a:cubicBezTo>
                    <a:pt x="86794" y="138040"/>
                    <a:pt x="98637" y="124335"/>
                    <a:pt x="105925" y="115808"/>
                  </a:cubicBezTo>
                  <a:cubicBezTo>
                    <a:pt x="108658" y="129512"/>
                    <a:pt x="119893" y="138040"/>
                    <a:pt x="133255" y="138040"/>
                  </a:cubicBezTo>
                  <a:cubicBezTo>
                    <a:pt x="143883" y="138040"/>
                    <a:pt x="150867" y="131035"/>
                    <a:pt x="155726" y="121290"/>
                  </a:cubicBezTo>
                  <a:cubicBezTo>
                    <a:pt x="160888" y="110326"/>
                    <a:pt x="164835" y="91749"/>
                    <a:pt x="164835" y="91140"/>
                  </a:cubicBezTo>
                  <a:cubicBezTo>
                    <a:pt x="164835" y="88094"/>
                    <a:pt x="162102" y="88094"/>
                    <a:pt x="161191" y="88094"/>
                  </a:cubicBezTo>
                  <a:cubicBezTo>
                    <a:pt x="158155" y="88094"/>
                    <a:pt x="157851" y="89313"/>
                    <a:pt x="156940" y="93576"/>
                  </a:cubicBezTo>
                  <a:cubicBezTo>
                    <a:pt x="151778" y="113372"/>
                    <a:pt x="146312" y="131340"/>
                    <a:pt x="133862" y="131340"/>
                  </a:cubicBezTo>
                  <a:cubicBezTo>
                    <a:pt x="125663" y="131340"/>
                    <a:pt x="124752" y="123422"/>
                    <a:pt x="124752" y="117331"/>
                  </a:cubicBezTo>
                  <a:cubicBezTo>
                    <a:pt x="124752" y="110631"/>
                    <a:pt x="128396" y="96317"/>
                    <a:pt x="130825" y="85658"/>
                  </a:cubicBezTo>
                  <a:lnTo>
                    <a:pt x="139328" y="52767"/>
                  </a:lnTo>
                  <a:cubicBezTo>
                    <a:pt x="140239" y="48199"/>
                    <a:pt x="143275" y="36626"/>
                    <a:pt x="144490" y="32058"/>
                  </a:cubicBezTo>
                  <a:cubicBezTo>
                    <a:pt x="146008" y="25054"/>
                    <a:pt x="149045" y="13481"/>
                    <a:pt x="149045" y="11654"/>
                  </a:cubicBezTo>
                  <a:cubicBezTo>
                    <a:pt x="149045" y="6172"/>
                    <a:pt x="144794" y="3431"/>
                    <a:pt x="140239" y="3431"/>
                  </a:cubicBezTo>
                  <a:cubicBezTo>
                    <a:pt x="138720" y="3431"/>
                    <a:pt x="130825" y="3736"/>
                    <a:pt x="128396" y="14090"/>
                  </a:cubicBezTo>
                  <a:lnTo>
                    <a:pt x="114124" y="71040"/>
                  </a:lnTo>
                  <a:cubicBezTo>
                    <a:pt x="110480" y="86267"/>
                    <a:pt x="107140" y="99058"/>
                    <a:pt x="106229" y="102103"/>
                  </a:cubicBezTo>
                  <a:cubicBezTo>
                    <a:pt x="105925" y="103626"/>
                    <a:pt x="91349" y="131340"/>
                    <a:pt x="66753" y="131340"/>
                  </a:cubicBezTo>
                  <a:cubicBezTo>
                    <a:pt x="51570" y="131340"/>
                    <a:pt x="44282" y="121290"/>
                    <a:pt x="44282" y="104844"/>
                  </a:cubicBezTo>
                  <a:cubicBezTo>
                    <a:pt x="44282" y="96013"/>
                    <a:pt x="46407" y="87485"/>
                    <a:pt x="48533" y="78958"/>
                  </a:cubicBezTo>
                  <a:lnTo>
                    <a:pt x="61287" y="2779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40F20AB-30B9-55E5-090E-0CB12B8D3B5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4625830" y="7306999"/>
              <a:ext cx="111747" cy="137958"/>
            </a:xfrm>
            <a:custGeom>
              <a:avLst/>
              <a:gdLst>
                <a:gd name="connsiteX0" fmla="*/ 103198 w 111747"/>
                <a:gd name="connsiteY0" fmla="*/ 20790 h 137958"/>
                <a:gd name="connsiteX1" fmla="*/ 88622 w 111747"/>
                <a:gd name="connsiteY1" fmla="*/ 34495 h 137958"/>
                <a:gd name="connsiteX2" fmla="*/ 98036 w 111747"/>
                <a:gd name="connsiteY2" fmla="*/ 43326 h 137958"/>
                <a:gd name="connsiteX3" fmla="*/ 112004 w 111747"/>
                <a:gd name="connsiteY3" fmla="*/ 26272 h 137958"/>
                <a:gd name="connsiteX4" fmla="*/ 75869 w 111747"/>
                <a:gd name="connsiteY4" fmla="*/ 81 h 137958"/>
                <a:gd name="connsiteX5" fmla="*/ 24550 w 111747"/>
                <a:gd name="connsiteY5" fmla="*/ 44545 h 137958"/>
                <a:gd name="connsiteX6" fmla="*/ 55827 w 111747"/>
                <a:gd name="connsiteY6" fmla="*/ 74694 h 137958"/>
                <a:gd name="connsiteX7" fmla="*/ 87408 w 111747"/>
                <a:gd name="connsiteY7" fmla="*/ 97840 h 137958"/>
                <a:gd name="connsiteX8" fmla="*/ 43984 w 111747"/>
                <a:gd name="connsiteY8" fmla="*/ 131340 h 137958"/>
                <a:gd name="connsiteX9" fmla="*/ 9367 w 111747"/>
                <a:gd name="connsiteY9" fmla="*/ 115199 h 137958"/>
                <a:gd name="connsiteX10" fmla="*/ 28497 w 111747"/>
                <a:gd name="connsiteY10" fmla="*/ 99058 h 137958"/>
                <a:gd name="connsiteX11" fmla="*/ 17262 w 111747"/>
                <a:gd name="connsiteY11" fmla="*/ 88399 h 137958"/>
                <a:gd name="connsiteX12" fmla="*/ 257 w 111747"/>
                <a:gd name="connsiteY12" fmla="*/ 108499 h 137958"/>
                <a:gd name="connsiteX13" fmla="*/ 43680 w 111747"/>
                <a:gd name="connsiteY13" fmla="*/ 138040 h 137958"/>
                <a:gd name="connsiteX14" fmla="*/ 104716 w 111747"/>
                <a:gd name="connsiteY14" fmla="*/ 87485 h 137958"/>
                <a:gd name="connsiteX15" fmla="*/ 95303 w 111747"/>
                <a:gd name="connsiteY15" fmla="*/ 65254 h 137958"/>
                <a:gd name="connsiteX16" fmla="*/ 64937 w 111747"/>
                <a:gd name="connsiteY16" fmla="*/ 52463 h 137958"/>
                <a:gd name="connsiteX17" fmla="*/ 41858 w 111747"/>
                <a:gd name="connsiteY17" fmla="*/ 34190 h 137958"/>
                <a:gd name="connsiteX18" fmla="*/ 75869 w 111747"/>
                <a:gd name="connsiteY18" fmla="*/ 6781 h 137958"/>
                <a:gd name="connsiteX19" fmla="*/ 103198 w 111747"/>
                <a:gd name="connsiteY19" fmla="*/ 20790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8" y="20790"/>
                  </a:moveTo>
                  <a:cubicBezTo>
                    <a:pt x="94696" y="21095"/>
                    <a:pt x="88622" y="27795"/>
                    <a:pt x="88622" y="34495"/>
                  </a:cubicBezTo>
                  <a:cubicBezTo>
                    <a:pt x="88622" y="38758"/>
                    <a:pt x="91355" y="43326"/>
                    <a:pt x="98036" y="43326"/>
                  </a:cubicBezTo>
                  <a:cubicBezTo>
                    <a:pt x="104716" y="43326"/>
                    <a:pt x="112004" y="38149"/>
                    <a:pt x="112004" y="26272"/>
                  </a:cubicBezTo>
                  <a:cubicBezTo>
                    <a:pt x="112004" y="12568"/>
                    <a:pt x="98947" y="81"/>
                    <a:pt x="75869" y="81"/>
                  </a:cubicBezTo>
                  <a:cubicBezTo>
                    <a:pt x="35785" y="81"/>
                    <a:pt x="24550" y="31145"/>
                    <a:pt x="24550" y="44545"/>
                  </a:cubicBezTo>
                  <a:cubicBezTo>
                    <a:pt x="24550" y="68299"/>
                    <a:pt x="47021" y="72867"/>
                    <a:pt x="55827" y="74694"/>
                  </a:cubicBezTo>
                  <a:cubicBezTo>
                    <a:pt x="71617" y="77740"/>
                    <a:pt x="87408" y="81090"/>
                    <a:pt x="87408" y="97840"/>
                  </a:cubicBezTo>
                  <a:cubicBezTo>
                    <a:pt x="87408" y="105758"/>
                    <a:pt x="80423" y="131340"/>
                    <a:pt x="43984" y="131340"/>
                  </a:cubicBezTo>
                  <a:cubicBezTo>
                    <a:pt x="39733" y="131340"/>
                    <a:pt x="16351" y="131340"/>
                    <a:pt x="9367" y="115199"/>
                  </a:cubicBezTo>
                  <a:cubicBezTo>
                    <a:pt x="20906" y="116722"/>
                    <a:pt x="28497" y="107585"/>
                    <a:pt x="28497" y="99058"/>
                  </a:cubicBezTo>
                  <a:cubicBezTo>
                    <a:pt x="28497" y="92053"/>
                    <a:pt x="23639" y="88399"/>
                    <a:pt x="17262" y="88399"/>
                  </a:cubicBezTo>
                  <a:cubicBezTo>
                    <a:pt x="9367" y="88399"/>
                    <a:pt x="257" y="94794"/>
                    <a:pt x="257" y="108499"/>
                  </a:cubicBezTo>
                  <a:cubicBezTo>
                    <a:pt x="257" y="125858"/>
                    <a:pt x="17566" y="138040"/>
                    <a:pt x="43680" y="138040"/>
                  </a:cubicBezTo>
                  <a:cubicBezTo>
                    <a:pt x="92874" y="138040"/>
                    <a:pt x="104716" y="101190"/>
                    <a:pt x="104716" y="87485"/>
                  </a:cubicBezTo>
                  <a:cubicBezTo>
                    <a:pt x="104716" y="76522"/>
                    <a:pt x="98947" y="68908"/>
                    <a:pt x="95303" y="65254"/>
                  </a:cubicBezTo>
                  <a:cubicBezTo>
                    <a:pt x="87104" y="56726"/>
                    <a:pt x="78298" y="55204"/>
                    <a:pt x="64937" y="52463"/>
                  </a:cubicBezTo>
                  <a:cubicBezTo>
                    <a:pt x="54005" y="50026"/>
                    <a:pt x="41858" y="47895"/>
                    <a:pt x="41858" y="34190"/>
                  </a:cubicBezTo>
                  <a:cubicBezTo>
                    <a:pt x="41858" y="25358"/>
                    <a:pt x="49146" y="6781"/>
                    <a:pt x="75869" y="6781"/>
                  </a:cubicBezTo>
                  <a:cubicBezTo>
                    <a:pt x="83460" y="6781"/>
                    <a:pt x="98643" y="8913"/>
                    <a:pt x="103198" y="2079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16C7158-2130-3DEC-C2AD-50B70666945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4769690" y="7213199"/>
              <a:ext cx="70449" cy="304544"/>
            </a:xfrm>
            <a:custGeom>
              <a:avLst/>
              <a:gdLst>
                <a:gd name="connsiteX0" fmla="*/ 70711 w 70449"/>
                <a:gd name="connsiteY0" fmla="*/ 152353 h 304544"/>
                <a:gd name="connsiteX1" fmla="*/ 50669 w 70449"/>
                <a:gd name="connsiteY1" fmla="*/ 57335 h 304544"/>
                <a:gd name="connsiteX2" fmla="*/ 3298 w 70449"/>
                <a:gd name="connsiteY2" fmla="*/ 81 h 304544"/>
                <a:gd name="connsiteX3" fmla="*/ 262 w 70449"/>
                <a:gd name="connsiteY3" fmla="*/ 3127 h 304544"/>
                <a:gd name="connsiteX4" fmla="*/ 6031 w 70449"/>
                <a:gd name="connsiteY4" fmla="*/ 10131 h 304544"/>
                <a:gd name="connsiteX5" fmla="*/ 53099 w 70449"/>
                <a:gd name="connsiteY5" fmla="*/ 152353 h 304544"/>
                <a:gd name="connsiteX6" fmla="*/ 4209 w 70449"/>
                <a:gd name="connsiteY6" fmla="*/ 296403 h 304544"/>
                <a:gd name="connsiteX7" fmla="*/ 262 w 70449"/>
                <a:gd name="connsiteY7" fmla="*/ 301580 h 304544"/>
                <a:gd name="connsiteX8" fmla="*/ 3298 w 70449"/>
                <a:gd name="connsiteY8" fmla="*/ 304625 h 304544"/>
                <a:gd name="connsiteX9" fmla="*/ 51580 w 70449"/>
                <a:gd name="connsiteY9" fmla="*/ 245239 h 304544"/>
                <a:gd name="connsiteX10" fmla="*/ 70711 w 70449"/>
                <a:gd name="connsiteY10" fmla="*/ 152353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1" y="152353"/>
                  </a:moveTo>
                  <a:cubicBezTo>
                    <a:pt x="70711" y="128599"/>
                    <a:pt x="67371" y="91749"/>
                    <a:pt x="50669" y="57335"/>
                  </a:cubicBezTo>
                  <a:cubicBezTo>
                    <a:pt x="32450" y="19877"/>
                    <a:pt x="6335" y="81"/>
                    <a:pt x="3298" y="81"/>
                  </a:cubicBezTo>
                  <a:cubicBezTo>
                    <a:pt x="1476" y="81"/>
                    <a:pt x="262" y="1299"/>
                    <a:pt x="262" y="3127"/>
                  </a:cubicBezTo>
                  <a:cubicBezTo>
                    <a:pt x="262" y="4040"/>
                    <a:pt x="262" y="4649"/>
                    <a:pt x="6031" y="10131"/>
                  </a:cubicBezTo>
                  <a:cubicBezTo>
                    <a:pt x="35790" y="40281"/>
                    <a:pt x="53099" y="88703"/>
                    <a:pt x="53099" y="152353"/>
                  </a:cubicBezTo>
                  <a:cubicBezTo>
                    <a:pt x="53099" y="204430"/>
                    <a:pt x="41863" y="258030"/>
                    <a:pt x="4209" y="296403"/>
                  </a:cubicBezTo>
                  <a:cubicBezTo>
                    <a:pt x="262" y="300057"/>
                    <a:pt x="262" y="300666"/>
                    <a:pt x="262" y="301580"/>
                  </a:cubicBezTo>
                  <a:cubicBezTo>
                    <a:pt x="262" y="303407"/>
                    <a:pt x="1476" y="304625"/>
                    <a:pt x="3298" y="304625"/>
                  </a:cubicBezTo>
                  <a:cubicBezTo>
                    <a:pt x="6335" y="304625"/>
                    <a:pt x="33664" y="283916"/>
                    <a:pt x="51580" y="245239"/>
                  </a:cubicBezTo>
                  <a:cubicBezTo>
                    <a:pt x="67067" y="211739"/>
                    <a:pt x="70711" y="177935"/>
                    <a:pt x="70711" y="15235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D239C1D-FE73-99D8-FA91-0915A60A1BF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3735077" y="7565407"/>
              <a:ext cx="1135393" cy="12181"/>
            </a:xfrm>
            <a:custGeom>
              <a:avLst/>
              <a:gdLst>
                <a:gd name="connsiteX0" fmla="*/ 0 w 1135393"/>
                <a:gd name="connsiteY0" fmla="*/ 0 h 12181"/>
                <a:gd name="connsiteX1" fmla="*/ 1135394 w 1135393"/>
                <a:gd name="connsiteY1" fmla="*/ 0 h 12181"/>
                <a:gd name="connsiteX2" fmla="*/ 1135394 w 1135393"/>
                <a:gd name="connsiteY2" fmla="*/ 12181 h 12181"/>
                <a:gd name="connsiteX3" fmla="*/ 1 w 1135393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93" h="12181">
                  <a:moveTo>
                    <a:pt x="0" y="0"/>
                  </a:moveTo>
                  <a:lnTo>
                    <a:pt x="1135394" y="0"/>
                  </a:lnTo>
                  <a:lnTo>
                    <a:pt x="1135394" y="12181"/>
                  </a:lnTo>
                  <a:lnTo>
                    <a:pt x="1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D0CB36F-A81A-8B0F-97BD-3E3AD7FB0CA7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4242042" y="7653709"/>
              <a:ext cx="121160" cy="202826"/>
            </a:xfrm>
            <a:custGeom>
              <a:avLst/>
              <a:gdLst>
                <a:gd name="connsiteX0" fmla="*/ 23626 w 121160"/>
                <a:gd name="connsiteY0" fmla="*/ 179471 h 202826"/>
                <a:gd name="connsiteX1" fmla="*/ 55814 w 121160"/>
                <a:gd name="connsiteY1" fmla="*/ 148103 h 202826"/>
                <a:gd name="connsiteX2" fmla="*/ 121405 w 121160"/>
                <a:gd name="connsiteY2" fmla="*/ 59176 h 202826"/>
                <a:gd name="connsiteX3" fmla="*/ 57029 w 121160"/>
                <a:gd name="connsiteY3" fmla="*/ 95 h 202826"/>
                <a:gd name="connsiteX4" fmla="*/ 244 w 121160"/>
                <a:gd name="connsiteY4" fmla="*/ 55217 h 202826"/>
                <a:gd name="connsiteX5" fmla="*/ 16338 w 121160"/>
                <a:gd name="connsiteY5" fmla="*/ 72272 h 202826"/>
                <a:gd name="connsiteX6" fmla="*/ 32129 w 121160"/>
                <a:gd name="connsiteY6" fmla="*/ 56131 h 202826"/>
                <a:gd name="connsiteX7" fmla="*/ 16035 w 121160"/>
                <a:gd name="connsiteY7" fmla="*/ 40295 h 202826"/>
                <a:gd name="connsiteX8" fmla="*/ 12087 w 121160"/>
                <a:gd name="connsiteY8" fmla="*/ 40599 h 202826"/>
                <a:gd name="connsiteX9" fmla="*/ 53081 w 121160"/>
                <a:gd name="connsiteY9" fmla="*/ 9536 h 202826"/>
                <a:gd name="connsiteX10" fmla="*/ 93772 w 121160"/>
                <a:gd name="connsiteY10" fmla="*/ 59176 h 202826"/>
                <a:gd name="connsiteX11" fmla="*/ 61888 w 121160"/>
                <a:gd name="connsiteY11" fmla="*/ 126481 h 202826"/>
                <a:gd name="connsiteX12" fmla="*/ 3585 w 121160"/>
                <a:gd name="connsiteY12" fmla="*/ 191653 h 202826"/>
                <a:gd name="connsiteX13" fmla="*/ 244 w 121160"/>
                <a:gd name="connsiteY13" fmla="*/ 202921 h 202826"/>
                <a:gd name="connsiteX14" fmla="*/ 112903 w 121160"/>
                <a:gd name="connsiteY14" fmla="*/ 202921 h 202826"/>
                <a:gd name="connsiteX15" fmla="*/ 121405 w 121160"/>
                <a:gd name="connsiteY15" fmla="*/ 149930 h 202826"/>
                <a:gd name="connsiteX16" fmla="*/ 113814 w 121160"/>
                <a:gd name="connsiteY16" fmla="*/ 149930 h 202826"/>
                <a:gd name="connsiteX17" fmla="*/ 107133 w 121160"/>
                <a:gd name="connsiteY17" fmla="*/ 177035 h 202826"/>
                <a:gd name="connsiteX18" fmla="*/ 78285 w 121160"/>
                <a:gd name="connsiteY18" fmla="*/ 179471 h 202826"/>
                <a:gd name="connsiteX19" fmla="*/ 23626 w 121160"/>
                <a:gd name="connsiteY19" fmla="*/ 179471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160" h="202826">
                  <a:moveTo>
                    <a:pt x="23626" y="179471"/>
                  </a:moveTo>
                  <a:lnTo>
                    <a:pt x="55814" y="148103"/>
                  </a:lnTo>
                  <a:cubicBezTo>
                    <a:pt x="103185" y="106076"/>
                    <a:pt x="121405" y="89631"/>
                    <a:pt x="121405" y="59176"/>
                  </a:cubicBezTo>
                  <a:cubicBezTo>
                    <a:pt x="121405" y="24458"/>
                    <a:pt x="94076" y="95"/>
                    <a:pt x="57029" y="95"/>
                  </a:cubicBezTo>
                  <a:cubicBezTo>
                    <a:pt x="22715" y="95"/>
                    <a:pt x="244" y="28113"/>
                    <a:pt x="244" y="55217"/>
                  </a:cubicBezTo>
                  <a:cubicBezTo>
                    <a:pt x="244" y="72272"/>
                    <a:pt x="15427" y="72272"/>
                    <a:pt x="16338" y="72272"/>
                  </a:cubicBezTo>
                  <a:cubicBezTo>
                    <a:pt x="21501" y="72272"/>
                    <a:pt x="32129" y="68617"/>
                    <a:pt x="32129" y="56131"/>
                  </a:cubicBezTo>
                  <a:cubicBezTo>
                    <a:pt x="32129" y="48213"/>
                    <a:pt x="26663" y="40295"/>
                    <a:pt x="16035" y="40295"/>
                  </a:cubicBezTo>
                  <a:cubicBezTo>
                    <a:pt x="13605" y="40295"/>
                    <a:pt x="12998" y="40295"/>
                    <a:pt x="12087" y="40599"/>
                  </a:cubicBezTo>
                  <a:cubicBezTo>
                    <a:pt x="19071" y="20804"/>
                    <a:pt x="35469" y="9536"/>
                    <a:pt x="53081" y="9536"/>
                  </a:cubicBezTo>
                  <a:cubicBezTo>
                    <a:pt x="80715" y="9536"/>
                    <a:pt x="93772" y="34204"/>
                    <a:pt x="93772" y="59176"/>
                  </a:cubicBezTo>
                  <a:cubicBezTo>
                    <a:pt x="93772" y="83540"/>
                    <a:pt x="78589" y="107599"/>
                    <a:pt x="61888" y="126481"/>
                  </a:cubicBezTo>
                  <a:lnTo>
                    <a:pt x="3585" y="191653"/>
                  </a:lnTo>
                  <a:cubicBezTo>
                    <a:pt x="244" y="195003"/>
                    <a:pt x="244" y="195612"/>
                    <a:pt x="244" y="202921"/>
                  </a:cubicBezTo>
                  <a:lnTo>
                    <a:pt x="112903" y="202921"/>
                  </a:lnTo>
                  <a:lnTo>
                    <a:pt x="121405" y="149930"/>
                  </a:lnTo>
                  <a:lnTo>
                    <a:pt x="113814" y="149930"/>
                  </a:lnTo>
                  <a:cubicBezTo>
                    <a:pt x="112295" y="159067"/>
                    <a:pt x="110170" y="172467"/>
                    <a:pt x="107133" y="177035"/>
                  </a:cubicBezTo>
                  <a:cubicBezTo>
                    <a:pt x="105007" y="179471"/>
                    <a:pt x="84966" y="179471"/>
                    <a:pt x="78285" y="179471"/>
                  </a:cubicBezTo>
                  <a:lnTo>
                    <a:pt x="23626" y="17947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F1CF396-B484-95CD-678D-53285C25995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5019027" y="7498102"/>
              <a:ext cx="146668" cy="146790"/>
            </a:xfrm>
            <a:custGeom>
              <a:avLst/>
              <a:gdLst>
                <a:gd name="connsiteX0" fmla="*/ 73755 w 146668"/>
                <a:gd name="connsiteY0" fmla="*/ 64956 h 146790"/>
                <a:gd name="connsiteX1" fmla="*/ 13023 w 146668"/>
                <a:gd name="connsiteY1" fmla="*/ 4352 h 146790"/>
                <a:gd name="connsiteX2" fmla="*/ 6342 w 146668"/>
                <a:gd name="connsiteY2" fmla="*/ 88 h 146790"/>
                <a:gd name="connsiteX3" fmla="*/ 269 w 146668"/>
                <a:gd name="connsiteY3" fmla="*/ 6179 h 146790"/>
                <a:gd name="connsiteX4" fmla="*/ 4216 w 146668"/>
                <a:gd name="connsiteY4" fmla="*/ 12270 h 146790"/>
                <a:gd name="connsiteX5" fmla="*/ 64949 w 146668"/>
                <a:gd name="connsiteY5" fmla="*/ 73483 h 146790"/>
                <a:gd name="connsiteX6" fmla="*/ 4216 w 146668"/>
                <a:gd name="connsiteY6" fmla="*/ 134696 h 146790"/>
                <a:gd name="connsiteX7" fmla="*/ 269 w 146668"/>
                <a:gd name="connsiteY7" fmla="*/ 140787 h 146790"/>
                <a:gd name="connsiteX8" fmla="*/ 6342 w 146668"/>
                <a:gd name="connsiteY8" fmla="*/ 146878 h 146790"/>
                <a:gd name="connsiteX9" fmla="*/ 13023 w 146668"/>
                <a:gd name="connsiteY9" fmla="*/ 142615 h 146790"/>
                <a:gd name="connsiteX10" fmla="*/ 73451 w 146668"/>
                <a:gd name="connsiteY10" fmla="*/ 82010 h 146790"/>
                <a:gd name="connsiteX11" fmla="*/ 136309 w 146668"/>
                <a:gd name="connsiteY11" fmla="*/ 145051 h 146790"/>
                <a:gd name="connsiteX12" fmla="*/ 140864 w 146668"/>
                <a:gd name="connsiteY12" fmla="*/ 146878 h 146790"/>
                <a:gd name="connsiteX13" fmla="*/ 146937 w 146668"/>
                <a:gd name="connsiteY13" fmla="*/ 140787 h 146790"/>
                <a:gd name="connsiteX14" fmla="*/ 146026 w 146668"/>
                <a:gd name="connsiteY14" fmla="*/ 137437 h 146790"/>
                <a:gd name="connsiteX15" fmla="*/ 82257 w 146668"/>
                <a:gd name="connsiteY15" fmla="*/ 73483 h 146790"/>
                <a:gd name="connsiteX16" fmla="*/ 137827 w 146668"/>
                <a:gd name="connsiteY16" fmla="*/ 17751 h 146790"/>
                <a:gd name="connsiteX17" fmla="*/ 145419 w 146668"/>
                <a:gd name="connsiteY17" fmla="*/ 10138 h 146790"/>
                <a:gd name="connsiteX18" fmla="*/ 146937 w 146668"/>
                <a:gd name="connsiteY18" fmla="*/ 6179 h 146790"/>
                <a:gd name="connsiteX19" fmla="*/ 140864 w 146668"/>
                <a:gd name="connsiteY19" fmla="*/ 88 h 146790"/>
                <a:gd name="connsiteX20" fmla="*/ 133880 w 146668"/>
                <a:gd name="connsiteY20" fmla="*/ 4656 h 146790"/>
                <a:gd name="connsiteX21" fmla="*/ 73755 w 146668"/>
                <a:gd name="connsiteY21" fmla="*/ 64956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5" y="64956"/>
                  </a:moveTo>
                  <a:lnTo>
                    <a:pt x="13023" y="4352"/>
                  </a:lnTo>
                  <a:cubicBezTo>
                    <a:pt x="9379" y="697"/>
                    <a:pt x="8771" y="88"/>
                    <a:pt x="6342" y="88"/>
                  </a:cubicBezTo>
                  <a:cubicBezTo>
                    <a:pt x="3305" y="88"/>
                    <a:pt x="269" y="2829"/>
                    <a:pt x="269" y="6179"/>
                  </a:cubicBezTo>
                  <a:cubicBezTo>
                    <a:pt x="269" y="8311"/>
                    <a:pt x="876" y="8920"/>
                    <a:pt x="4216" y="12270"/>
                  </a:cubicBezTo>
                  <a:lnTo>
                    <a:pt x="64949" y="73483"/>
                  </a:lnTo>
                  <a:lnTo>
                    <a:pt x="4216" y="134696"/>
                  </a:lnTo>
                  <a:cubicBezTo>
                    <a:pt x="876" y="138046"/>
                    <a:pt x="269" y="138655"/>
                    <a:pt x="269" y="140787"/>
                  </a:cubicBezTo>
                  <a:cubicBezTo>
                    <a:pt x="269" y="144137"/>
                    <a:pt x="3305" y="146878"/>
                    <a:pt x="6342" y="146878"/>
                  </a:cubicBezTo>
                  <a:cubicBezTo>
                    <a:pt x="8771" y="146878"/>
                    <a:pt x="9379" y="146269"/>
                    <a:pt x="13023" y="142615"/>
                  </a:cubicBezTo>
                  <a:lnTo>
                    <a:pt x="73451" y="82010"/>
                  </a:lnTo>
                  <a:lnTo>
                    <a:pt x="136309" y="145051"/>
                  </a:lnTo>
                  <a:cubicBezTo>
                    <a:pt x="136916" y="145355"/>
                    <a:pt x="139042" y="146878"/>
                    <a:pt x="140864" y="146878"/>
                  </a:cubicBezTo>
                  <a:cubicBezTo>
                    <a:pt x="144508" y="146878"/>
                    <a:pt x="146937" y="144137"/>
                    <a:pt x="146937" y="140787"/>
                  </a:cubicBezTo>
                  <a:cubicBezTo>
                    <a:pt x="146937" y="140178"/>
                    <a:pt x="146937" y="138960"/>
                    <a:pt x="146026" y="137437"/>
                  </a:cubicBezTo>
                  <a:cubicBezTo>
                    <a:pt x="145723" y="136828"/>
                    <a:pt x="97440" y="89015"/>
                    <a:pt x="82257" y="73483"/>
                  </a:cubicBezTo>
                  <a:lnTo>
                    <a:pt x="137827" y="17751"/>
                  </a:lnTo>
                  <a:cubicBezTo>
                    <a:pt x="139346" y="15924"/>
                    <a:pt x="143901" y="11965"/>
                    <a:pt x="145419" y="10138"/>
                  </a:cubicBezTo>
                  <a:cubicBezTo>
                    <a:pt x="145723" y="9529"/>
                    <a:pt x="146937" y="8311"/>
                    <a:pt x="146937" y="6179"/>
                  </a:cubicBezTo>
                  <a:cubicBezTo>
                    <a:pt x="146937" y="2829"/>
                    <a:pt x="144508" y="88"/>
                    <a:pt x="140864" y="88"/>
                  </a:cubicBezTo>
                  <a:cubicBezTo>
                    <a:pt x="138435" y="88"/>
                    <a:pt x="137220" y="1306"/>
                    <a:pt x="133880" y="4656"/>
                  </a:cubicBezTo>
                  <a:lnTo>
                    <a:pt x="73755" y="6495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8F1D45A-F8A8-BA3B-805A-6949925ECD9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5286856" y="7513025"/>
              <a:ext cx="133307" cy="137958"/>
            </a:xfrm>
            <a:custGeom>
              <a:avLst/>
              <a:gdLst>
                <a:gd name="connsiteX0" fmla="*/ 133586 w 133307"/>
                <a:gd name="connsiteY0" fmla="*/ 21406 h 137958"/>
                <a:gd name="connsiteX1" fmla="*/ 120225 w 133307"/>
                <a:gd name="connsiteY1" fmla="*/ 88 h 137958"/>
                <a:gd name="connsiteX2" fmla="*/ 105346 w 133307"/>
                <a:gd name="connsiteY2" fmla="*/ 14706 h 137958"/>
                <a:gd name="connsiteX3" fmla="*/ 110204 w 133307"/>
                <a:gd name="connsiteY3" fmla="*/ 23842 h 137958"/>
                <a:gd name="connsiteX4" fmla="*/ 120529 w 133307"/>
                <a:gd name="connsiteY4" fmla="*/ 48815 h 137958"/>
                <a:gd name="connsiteX5" fmla="*/ 66477 w 133307"/>
                <a:gd name="connsiteY5" fmla="*/ 131346 h 137958"/>
                <a:gd name="connsiteX6" fmla="*/ 44006 w 133307"/>
                <a:gd name="connsiteY6" fmla="*/ 104851 h 137958"/>
                <a:gd name="connsiteX7" fmla="*/ 61618 w 133307"/>
                <a:gd name="connsiteY7" fmla="*/ 40288 h 137958"/>
                <a:gd name="connsiteX8" fmla="*/ 65262 w 133307"/>
                <a:gd name="connsiteY8" fmla="*/ 25061 h 137958"/>
                <a:gd name="connsiteX9" fmla="*/ 40362 w 133307"/>
                <a:gd name="connsiteY9" fmla="*/ 88 h 137958"/>
                <a:gd name="connsiteX10" fmla="*/ 279 w 133307"/>
                <a:gd name="connsiteY10" fmla="*/ 46988 h 137958"/>
                <a:gd name="connsiteX11" fmla="*/ 3923 w 133307"/>
                <a:gd name="connsiteY11" fmla="*/ 50033 h 137958"/>
                <a:gd name="connsiteX12" fmla="*/ 8781 w 133307"/>
                <a:gd name="connsiteY12" fmla="*/ 44551 h 137958"/>
                <a:gd name="connsiteX13" fmla="*/ 39451 w 133307"/>
                <a:gd name="connsiteY13" fmla="*/ 6788 h 137958"/>
                <a:gd name="connsiteX14" fmla="*/ 47043 w 133307"/>
                <a:gd name="connsiteY14" fmla="*/ 16533 h 137958"/>
                <a:gd name="connsiteX15" fmla="*/ 41880 w 133307"/>
                <a:gd name="connsiteY15" fmla="*/ 37851 h 137958"/>
                <a:gd name="connsiteX16" fmla="*/ 24572 w 133307"/>
                <a:gd name="connsiteY16" fmla="*/ 100283 h 137958"/>
                <a:gd name="connsiteX17" fmla="*/ 65262 w 133307"/>
                <a:gd name="connsiteY17" fmla="*/ 138046 h 137958"/>
                <a:gd name="connsiteX18" fmla="*/ 133586 w 133307"/>
                <a:gd name="connsiteY18" fmla="*/ 21406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307" h="137958">
                  <a:moveTo>
                    <a:pt x="133586" y="21406"/>
                  </a:moveTo>
                  <a:cubicBezTo>
                    <a:pt x="133586" y="4961"/>
                    <a:pt x="125691" y="88"/>
                    <a:pt x="120225" y="88"/>
                  </a:cubicBezTo>
                  <a:cubicBezTo>
                    <a:pt x="112633" y="88"/>
                    <a:pt x="105346" y="8006"/>
                    <a:pt x="105346" y="14706"/>
                  </a:cubicBezTo>
                  <a:cubicBezTo>
                    <a:pt x="105346" y="18665"/>
                    <a:pt x="106864" y="20492"/>
                    <a:pt x="110204" y="23842"/>
                  </a:cubicBezTo>
                  <a:cubicBezTo>
                    <a:pt x="116581" y="29933"/>
                    <a:pt x="120529" y="37851"/>
                    <a:pt x="120529" y="48815"/>
                  </a:cubicBezTo>
                  <a:cubicBezTo>
                    <a:pt x="120529" y="61606"/>
                    <a:pt x="102005" y="131346"/>
                    <a:pt x="66477" y="131346"/>
                  </a:cubicBezTo>
                  <a:cubicBezTo>
                    <a:pt x="50990" y="131346"/>
                    <a:pt x="44006" y="120687"/>
                    <a:pt x="44006" y="104851"/>
                  </a:cubicBezTo>
                  <a:cubicBezTo>
                    <a:pt x="44006" y="87797"/>
                    <a:pt x="52205" y="65565"/>
                    <a:pt x="61618" y="40288"/>
                  </a:cubicBezTo>
                  <a:cubicBezTo>
                    <a:pt x="63744" y="35111"/>
                    <a:pt x="65262" y="30847"/>
                    <a:pt x="65262" y="25061"/>
                  </a:cubicBezTo>
                  <a:cubicBezTo>
                    <a:pt x="65262" y="11356"/>
                    <a:pt x="55545" y="88"/>
                    <a:pt x="40362" y="88"/>
                  </a:cubicBezTo>
                  <a:cubicBezTo>
                    <a:pt x="11818" y="88"/>
                    <a:pt x="279" y="44247"/>
                    <a:pt x="279" y="46988"/>
                  </a:cubicBezTo>
                  <a:cubicBezTo>
                    <a:pt x="279" y="50033"/>
                    <a:pt x="3315" y="50033"/>
                    <a:pt x="3923" y="50033"/>
                  </a:cubicBezTo>
                  <a:cubicBezTo>
                    <a:pt x="6959" y="50033"/>
                    <a:pt x="7263" y="49424"/>
                    <a:pt x="8781" y="44551"/>
                  </a:cubicBezTo>
                  <a:cubicBezTo>
                    <a:pt x="17587" y="13792"/>
                    <a:pt x="30645" y="6788"/>
                    <a:pt x="39451" y="6788"/>
                  </a:cubicBezTo>
                  <a:cubicBezTo>
                    <a:pt x="41880" y="6788"/>
                    <a:pt x="47043" y="6788"/>
                    <a:pt x="47043" y="16533"/>
                  </a:cubicBezTo>
                  <a:cubicBezTo>
                    <a:pt x="47043" y="24147"/>
                    <a:pt x="44006" y="32370"/>
                    <a:pt x="41880" y="37851"/>
                  </a:cubicBezTo>
                  <a:cubicBezTo>
                    <a:pt x="28519" y="73179"/>
                    <a:pt x="24572" y="87188"/>
                    <a:pt x="24572" y="100283"/>
                  </a:cubicBezTo>
                  <a:cubicBezTo>
                    <a:pt x="24572" y="133174"/>
                    <a:pt x="51294" y="138046"/>
                    <a:pt x="65262" y="138046"/>
                  </a:cubicBezTo>
                  <a:cubicBezTo>
                    <a:pt x="116277" y="138046"/>
                    <a:pt x="133586" y="37242"/>
                    <a:pt x="133586" y="21406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762DA2-3EF8-119F-89DF-F13B48E1008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5440333" y="7599302"/>
              <a:ext cx="84812" cy="96144"/>
            </a:xfrm>
            <a:custGeom>
              <a:avLst/>
              <a:gdLst>
                <a:gd name="connsiteX0" fmla="*/ 76806 w 84812"/>
                <a:gd name="connsiteY0" fmla="*/ 13946 h 96144"/>
                <a:gd name="connsiteX1" fmla="*/ 67879 w 84812"/>
                <a:gd name="connsiteY1" fmla="*/ 23966 h 96144"/>
                <a:gd name="connsiteX2" fmla="*/ 74893 w 84812"/>
                <a:gd name="connsiteY2" fmla="*/ 30787 h 96144"/>
                <a:gd name="connsiteX3" fmla="*/ 85096 w 84812"/>
                <a:gd name="connsiteY3" fmla="*/ 18636 h 96144"/>
                <a:gd name="connsiteX4" fmla="*/ 56825 w 84812"/>
                <a:gd name="connsiteY4" fmla="*/ 89 h 96144"/>
                <a:gd name="connsiteX5" fmla="*/ 17714 w 84812"/>
                <a:gd name="connsiteY5" fmla="*/ 31214 h 96144"/>
                <a:gd name="connsiteX6" fmla="*/ 25153 w 84812"/>
                <a:gd name="connsiteY6" fmla="*/ 46776 h 96144"/>
                <a:gd name="connsiteX7" fmla="*/ 49173 w 84812"/>
                <a:gd name="connsiteY7" fmla="*/ 54451 h 96144"/>
                <a:gd name="connsiteX8" fmla="*/ 67241 w 84812"/>
                <a:gd name="connsiteY8" fmla="*/ 68520 h 96144"/>
                <a:gd name="connsiteX9" fmla="*/ 55975 w 84812"/>
                <a:gd name="connsiteY9" fmla="*/ 85575 h 96144"/>
                <a:gd name="connsiteX10" fmla="*/ 34719 w 84812"/>
                <a:gd name="connsiteY10" fmla="*/ 90265 h 96144"/>
                <a:gd name="connsiteX11" fmla="*/ 9211 w 84812"/>
                <a:gd name="connsiteY11" fmla="*/ 81311 h 96144"/>
                <a:gd name="connsiteX12" fmla="*/ 20902 w 84812"/>
                <a:gd name="connsiteY12" fmla="*/ 69160 h 96144"/>
                <a:gd name="connsiteX13" fmla="*/ 12612 w 84812"/>
                <a:gd name="connsiteY13" fmla="*/ 61272 h 96144"/>
                <a:gd name="connsiteX14" fmla="*/ 284 w 84812"/>
                <a:gd name="connsiteY14" fmla="*/ 75555 h 96144"/>
                <a:gd name="connsiteX15" fmla="*/ 34506 w 84812"/>
                <a:gd name="connsiteY15" fmla="*/ 96234 h 96144"/>
                <a:gd name="connsiteX16" fmla="*/ 80845 w 84812"/>
                <a:gd name="connsiteY16" fmla="*/ 61059 h 96144"/>
                <a:gd name="connsiteX17" fmla="*/ 51511 w 84812"/>
                <a:gd name="connsiteY17" fmla="*/ 36117 h 96144"/>
                <a:gd name="connsiteX18" fmla="*/ 43009 w 84812"/>
                <a:gd name="connsiteY18" fmla="*/ 34412 h 96144"/>
                <a:gd name="connsiteX19" fmla="*/ 31318 w 84812"/>
                <a:gd name="connsiteY19" fmla="*/ 23753 h 96144"/>
                <a:gd name="connsiteX20" fmla="*/ 39820 w 84812"/>
                <a:gd name="connsiteY20" fmla="*/ 10109 h 96144"/>
                <a:gd name="connsiteX21" fmla="*/ 56613 w 84812"/>
                <a:gd name="connsiteY21" fmla="*/ 6059 h 96144"/>
                <a:gd name="connsiteX22" fmla="*/ 76806 w 84812"/>
                <a:gd name="connsiteY22" fmla="*/ 13946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812" h="96144">
                  <a:moveTo>
                    <a:pt x="76806" y="13946"/>
                  </a:moveTo>
                  <a:cubicBezTo>
                    <a:pt x="71280" y="15225"/>
                    <a:pt x="67879" y="19702"/>
                    <a:pt x="67879" y="23966"/>
                  </a:cubicBezTo>
                  <a:cubicBezTo>
                    <a:pt x="67879" y="28869"/>
                    <a:pt x="72130" y="30787"/>
                    <a:pt x="74893" y="30787"/>
                  </a:cubicBezTo>
                  <a:cubicBezTo>
                    <a:pt x="77019" y="30787"/>
                    <a:pt x="85096" y="29508"/>
                    <a:pt x="85096" y="18636"/>
                  </a:cubicBezTo>
                  <a:cubicBezTo>
                    <a:pt x="85096" y="4779"/>
                    <a:pt x="69792" y="89"/>
                    <a:pt x="56825" y="89"/>
                  </a:cubicBezTo>
                  <a:cubicBezTo>
                    <a:pt x="23666" y="89"/>
                    <a:pt x="17714" y="24605"/>
                    <a:pt x="17714" y="31214"/>
                  </a:cubicBezTo>
                  <a:cubicBezTo>
                    <a:pt x="17714" y="39102"/>
                    <a:pt x="22178" y="44218"/>
                    <a:pt x="25153" y="46776"/>
                  </a:cubicBezTo>
                  <a:cubicBezTo>
                    <a:pt x="30680" y="51040"/>
                    <a:pt x="34506" y="51892"/>
                    <a:pt x="49173" y="54451"/>
                  </a:cubicBezTo>
                  <a:cubicBezTo>
                    <a:pt x="53637" y="55303"/>
                    <a:pt x="67241" y="57861"/>
                    <a:pt x="67241" y="68520"/>
                  </a:cubicBezTo>
                  <a:cubicBezTo>
                    <a:pt x="67241" y="72145"/>
                    <a:pt x="64903" y="80245"/>
                    <a:pt x="55975" y="85575"/>
                  </a:cubicBezTo>
                  <a:cubicBezTo>
                    <a:pt x="47685" y="90265"/>
                    <a:pt x="37270" y="90265"/>
                    <a:pt x="34719" y="90265"/>
                  </a:cubicBezTo>
                  <a:cubicBezTo>
                    <a:pt x="26216" y="90265"/>
                    <a:pt x="14100" y="88346"/>
                    <a:pt x="9211" y="81311"/>
                  </a:cubicBezTo>
                  <a:cubicBezTo>
                    <a:pt x="16226" y="80459"/>
                    <a:pt x="20902" y="75129"/>
                    <a:pt x="20902" y="69160"/>
                  </a:cubicBezTo>
                  <a:cubicBezTo>
                    <a:pt x="20902" y="63831"/>
                    <a:pt x="17076" y="61272"/>
                    <a:pt x="12612" y="61272"/>
                  </a:cubicBezTo>
                  <a:cubicBezTo>
                    <a:pt x="6448" y="61272"/>
                    <a:pt x="284" y="66175"/>
                    <a:pt x="284" y="75555"/>
                  </a:cubicBezTo>
                  <a:cubicBezTo>
                    <a:pt x="284" y="88346"/>
                    <a:pt x="13888" y="96234"/>
                    <a:pt x="34506" y="96234"/>
                  </a:cubicBezTo>
                  <a:cubicBezTo>
                    <a:pt x="73618" y="96234"/>
                    <a:pt x="80845" y="69373"/>
                    <a:pt x="80845" y="61059"/>
                  </a:cubicBezTo>
                  <a:cubicBezTo>
                    <a:pt x="80845" y="41447"/>
                    <a:pt x="59376" y="37609"/>
                    <a:pt x="51511" y="36117"/>
                  </a:cubicBezTo>
                  <a:cubicBezTo>
                    <a:pt x="49598" y="35691"/>
                    <a:pt x="44284" y="34838"/>
                    <a:pt x="43009" y="34412"/>
                  </a:cubicBezTo>
                  <a:cubicBezTo>
                    <a:pt x="35144" y="32919"/>
                    <a:pt x="31318" y="28442"/>
                    <a:pt x="31318" y="23753"/>
                  </a:cubicBezTo>
                  <a:cubicBezTo>
                    <a:pt x="31318" y="18849"/>
                    <a:pt x="35144" y="13093"/>
                    <a:pt x="39820" y="10109"/>
                  </a:cubicBezTo>
                  <a:cubicBezTo>
                    <a:pt x="45560" y="6485"/>
                    <a:pt x="52999" y="6059"/>
                    <a:pt x="56613" y="6059"/>
                  </a:cubicBezTo>
                  <a:cubicBezTo>
                    <a:pt x="61077" y="6059"/>
                    <a:pt x="72130" y="6698"/>
                    <a:pt x="76806" y="13946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EBD31A3-BF62-CF2D-B87C-7A255F9C5A8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5553032" y="7599302"/>
              <a:ext cx="99692" cy="96144"/>
            </a:xfrm>
            <a:custGeom>
              <a:avLst/>
              <a:gdLst>
                <a:gd name="connsiteX0" fmla="*/ 99979 w 99692"/>
                <a:gd name="connsiteY0" fmla="*/ 37396 h 96144"/>
                <a:gd name="connsiteX1" fmla="*/ 61505 w 99692"/>
                <a:gd name="connsiteY1" fmla="*/ 89 h 96144"/>
                <a:gd name="connsiteX2" fmla="*/ 287 w 99692"/>
                <a:gd name="connsiteY2" fmla="*/ 58927 h 96144"/>
                <a:gd name="connsiteX3" fmla="*/ 38974 w 99692"/>
                <a:gd name="connsiteY3" fmla="*/ 96234 h 96144"/>
                <a:gd name="connsiteX4" fmla="*/ 99979 w 99692"/>
                <a:gd name="connsiteY4" fmla="*/ 37396 h 96144"/>
                <a:gd name="connsiteX5" fmla="*/ 39186 w 99692"/>
                <a:gd name="connsiteY5" fmla="*/ 90265 h 96144"/>
                <a:gd name="connsiteX6" fmla="*/ 17930 w 99692"/>
                <a:gd name="connsiteY6" fmla="*/ 66602 h 96144"/>
                <a:gd name="connsiteX7" fmla="*/ 30259 w 99692"/>
                <a:gd name="connsiteY7" fmla="*/ 24818 h 96144"/>
                <a:gd name="connsiteX8" fmla="*/ 61293 w 99692"/>
                <a:gd name="connsiteY8" fmla="*/ 6059 h 96144"/>
                <a:gd name="connsiteX9" fmla="*/ 82549 w 99692"/>
                <a:gd name="connsiteY9" fmla="*/ 29722 h 96144"/>
                <a:gd name="connsiteX10" fmla="*/ 70646 w 99692"/>
                <a:gd name="connsiteY10" fmla="*/ 70865 h 96144"/>
                <a:gd name="connsiteX11" fmla="*/ 39186 w 99692"/>
                <a:gd name="connsiteY11" fmla="*/ 90265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92" h="96144">
                  <a:moveTo>
                    <a:pt x="99979" y="37396"/>
                  </a:moveTo>
                  <a:cubicBezTo>
                    <a:pt x="99979" y="13733"/>
                    <a:pt x="82337" y="89"/>
                    <a:pt x="61505" y="89"/>
                  </a:cubicBezTo>
                  <a:cubicBezTo>
                    <a:pt x="30046" y="89"/>
                    <a:pt x="287" y="29722"/>
                    <a:pt x="287" y="58927"/>
                  </a:cubicBezTo>
                  <a:cubicBezTo>
                    <a:pt x="287" y="80245"/>
                    <a:pt x="15804" y="96234"/>
                    <a:pt x="38974" y="96234"/>
                  </a:cubicBezTo>
                  <a:cubicBezTo>
                    <a:pt x="69370" y="96234"/>
                    <a:pt x="99979" y="68094"/>
                    <a:pt x="99979" y="37396"/>
                  </a:cubicBezTo>
                  <a:close/>
                  <a:moveTo>
                    <a:pt x="39186" y="90265"/>
                  </a:moveTo>
                  <a:cubicBezTo>
                    <a:pt x="28558" y="90265"/>
                    <a:pt x="17930" y="83443"/>
                    <a:pt x="17930" y="66602"/>
                  </a:cubicBezTo>
                  <a:cubicBezTo>
                    <a:pt x="17930" y="57861"/>
                    <a:pt x="21969" y="36970"/>
                    <a:pt x="30259" y="24818"/>
                  </a:cubicBezTo>
                  <a:cubicBezTo>
                    <a:pt x="39399" y="11601"/>
                    <a:pt x="51728" y="6059"/>
                    <a:pt x="61293" y="6059"/>
                  </a:cubicBezTo>
                  <a:cubicBezTo>
                    <a:pt x="72771" y="6059"/>
                    <a:pt x="82549" y="13946"/>
                    <a:pt x="82549" y="29722"/>
                  </a:cubicBezTo>
                  <a:cubicBezTo>
                    <a:pt x="82549" y="34838"/>
                    <a:pt x="79998" y="55943"/>
                    <a:pt x="70646" y="70865"/>
                  </a:cubicBezTo>
                  <a:cubicBezTo>
                    <a:pt x="62568" y="83443"/>
                    <a:pt x="49815" y="90265"/>
                    <a:pt x="39186" y="9026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A25AB4-370E-7619-1498-9CCBF55D753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5669706" y="7599302"/>
              <a:ext cx="123499" cy="96144"/>
            </a:xfrm>
            <a:custGeom>
              <a:avLst/>
              <a:gdLst>
                <a:gd name="connsiteX0" fmla="*/ 80215 w 123499"/>
                <a:gd name="connsiteY0" fmla="*/ 59567 h 96144"/>
                <a:gd name="connsiteX1" fmla="*/ 76814 w 123499"/>
                <a:gd name="connsiteY1" fmla="*/ 72145 h 96144"/>
                <a:gd name="connsiteX2" fmla="*/ 51094 w 123499"/>
                <a:gd name="connsiteY2" fmla="*/ 90265 h 96144"/>
                <a:gd name="connsiteX3" fmla="*/ 36427 w 123499"/>
                <a:gd name="connsiteY3" fmla="*/ 72571 h 96144"/>
                <a:gd name="connsiteX4" fmla="*/ 48331 w 123499"/>
                <a:gd name="connsiteY4" fmla="*/ 29295 h 96144"/>
                <a:gd name="connsiteX5" fmla="*/ 51306 w 123499"/>
                <a:gd name="connsiteY5" fmla="*/ 18423 h 96144"/>
                <a:gd name="connsiteX6" fmla="*/ 31113 w 123499"/>
                <a:gd name="connsiteY6" fmla="*/ 89 h 96144"/>
                <a:gd name="connsiteX7" fmla="*/ 291 w 123499"/>
                <a:gd name="connsiteY7" fmla="*/ 32706 h 96144"/>
                <a:gd name="connsiteX8" fmla="*/ 3905 w 123499"/>
                <a:gd name="connsiteY8" fmla="*/ 35477 h 96144"/>
                <a:gd name="connsiteX9" fmla="*/ 7731 w 123499"/>
                <a:gd name="connsiteY9" fmla="*/ 32067 h 96144"/>
                <a:gd name="connsiteX10" fmla="*/ 30475 w 123499"/>
                <a:gd name="connsiteY10" fmla="*/ 6059 h 96144"/>
                <a:gd name="connsiteX11" fmla="*/ 35789 w 123499"/>
                <a:gd name="connsiteY11" fmla="*/ 13520 h 96144"/>
                <a:gd name="connsiteX12" fmla="*/ 31963 w 123499"/>
                <a:gd name="connsiteY12" fmla="*/ 27803 h 96144"/>
                <a:gd name="connsiteX13" fmla="*/ 20485 w 123499"/>
                <a:gd name="connsiteY13" fmla="*/ 69160 h 96144"/>
                <a:gd name="connsiteX14" fmla="*/ 28350 w 123499"/>
                <a:gd name="connsiteY14" fmla="*/ 89412 h 96144"/>
                <a:gd name="connsiteX15" fmla="*/ 50244 w 123499"/>
                <a:gd name="connsiteY15" fmla="*/ 96234 h 96144"/>
                <a:gd name="connsiteX16" fmla="*/ 77877 w 123499"/>
                <a:gd name="connsiteY16" fmla="*/ 82164 h 96144"/>
                <a:gd name="connsiteX17" fmla="*/ 99346 w 123499"/>
                <a:gd name="connsiteY17" fmla="*/ 96234 h 96144"/>
                <a:gd name="connsiteX18" fmla="*/ 116138 w 123499"/>
                <a:gd name="connsiteY18" fmla="*/ 84935 h 96144"/>
                <a:gd name="connsiteX19" fmla="*/ 123790 w 123499"/>
                <a:gd name="connsiteY19" fmla="*/ 63617 h 96144"/>
                <a:gd name="connsiteX20" fmla="*/ 120177 w 123499"/>
                <a:gd name="connsiteY20" fmla="*/ 60846 h 96144"/>
                <a:gd name="connsiteX21" fmla="*/ 115500 w 123499"/>
                <a:gd name="connsiteY21" fmla="*/ 67455 h 96144"/>
                <a:gd name="connsiteX22" fmla="*/ 99983 w 123499"/>
                <a:gd name="connsiteY22" fmla="*/ 90265 h 96144"/>
                <a:gd name="connsiteX23" fmla="*/ 92969 w 123499"/>
                <a:gd name="connsiteY23" fmla="*/ 79819 h 96144"/>
                <a:gd name="connsiteX24" fmla="*/ 96157 w 123499"/>
                <a:gd name="connsiteY24" fmla="*/ 62978 h 96144"/>
                <a:gd name="connsiteX25" fmla="*/ 100834 w 123499"/>
                <a:gd name="connsiteY25" fmla="*/ 43792 h 96144"/>
                <a:gd name="connsiteX26" fmla="*/ 105723 w 123499"/>
                <a:gd name="connsiteY26" fmla="*/ 24818 h 96144"/>
                <a:gd name="connsiteX27" fmla="*/ 109336 w 123499"/>
                <a:gd name="connsiteY27" fmla="*/ 9043 h 96144"/>
                <a:gd name="connsiteX28" fmla="*/ 102322 w 123499"/>
                <a:gd name="connsiteY28" fmla="*/ 2221 h 96144"/>
                <a:gd name="connsiteX29" fmla="*/ 91268 w 123499"/>
                <a:gd name="connsiteY29" fmla="*/ 15225 h 96144"/>
                <a:gd name="connsiteX30" fmla="*/ 80215 w 123499"/>
                <a:gd name="connsiteY30" fmla="*/ 59567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499" h="96144">
                  <a:moveTo>
                    <a:pt x="80215" y="59567"/>
                  </a:moveTo>
                  <a:cubicBezTo>
                    <a:pt x="79152" y="63831"/>
                    <a:pt x="77239" y="71931"/>
                    <a:pt x="76814" y="72145"/>
                  </a:cubicBezTo>
                  <a:cubicBezTo>
                    <a:pt x="72775" y="78753"/>
                    <a:pt x="64273" y="90265"/>
                    <a:pt x="51094" y="90265"/>
                  </a:cubicBezTo>
                  <a:cubicBezTo>
                    <a:pt x="36427" y="90265"/>
                    <a:pt x="36427" y="76408"/>
                    <a:pt x="36427" y="72571"/>
                  </a:cubicBezTo>
                  <a:cubicBezTo>
                    <a:pt x="36427" y="59993"/>
                    <a:pt x="42379" y="44857"/>
                    <a:pt x="48331" y="29295"/>
                  </a:cubicBezTo>
                  <a:cubicBezTo>
                    <a:pt x="50031" y="25032"/>
                    <a:pt x="51306" y="21834"/>
                    <a:pt x="51306" y="18423"/>
                  </a:cubicBezTo>
                  <a:cubicBezTo>
                    <a:pt x="51306" y="7338"/>
                    <a:pt x="41954" y="89"/>
                    <a:pt x="31113" y="89"/>
                  </a:cubicBezTo>
                  <a:cubicBezTo>
                    <a:pt x="9857" y="89"/>
                    <a:pt x="291" y="29295"/>
                    <a:pt x="291" y="32706"/>
                  </a:cubicBezTo>
                  <a:cubicBezTo>
                    <a:pt x="291" y="35477"/>
                    <a:pt x="3267" y="35477"/>
                    <a:pt x="3905" y="35477"/>
                  </a:cubicBezTo>
                  <a:cubicBezTo>
                    <a:pt x="6881" y="35477"/>
                    <a:pt x="7093" y="34412"/>
                    <a:pt x="7731" y="32067"/>
                  </a:cubicBezTo>
                  <a:cubicBezTo>
                    <a:pt x="12833" y="14586"/>
                    <a:pt x="22185" y="6059"/>
                    <a:pt x="30475" y="6059"/>
                  </a:cubicBezTo>
                  <a:cubicBezTo>
                    <a:pt x="34089" y="6059"/>
                    <a:pt x="35789" y="8403"/>
                    <a:pt x="35789" y="13520"/>
                  </a:cubicBezTo>
                  <a:cubicBezTo>
                    <a:pt x="35789" y="18423"/>
                    <a:pt x="34089" y="22900"/>
                    <a:pt x="31963" y="27803"/>
                  </a:cubicBezTo>
                  <a:cubicBezTo>
                    <a:pt x="20485" y="57222"/>
                    <a:pt x="20485" y="63404"/>
                    <a:pt x="20485" y="69160"/>
                  </a:cubicBezTo>
                  <a:cubicBezTo>
                    <a:pt x="20485" y="72784"/>
                    <a:pt x="20485" y="82590"/>
                    <a:pt x="28350" y="89412"/>
                  </a:cubicBezTo>
                  <a:cubicBezTo>
                    <a:pt x="34514" y="94529"/>
                    <a:pt x="42804" y="96234"/>
                    <a:pt x="50244" y="96234"/>
                  </a:cubicBezTo>
                  <a:cubicBezTo>
                    <a:pt x="63635" y="96234"/>
                    <a:pt x="70862" y="88986"/>
                    <a:pt x="77877" y="82164"/>
                  </a:cubicBezTo>
                  <a:cubicBezTo>
                    <a:pt x="82553" y="95808"/>
                    <a:pt x="96795" y="96234"/>
                    <a:pt x="99346" y="96234"/>
                  </a:cubicBezTo>
                  <a:cubicBezTo>
                    <a:pt x="106573" y="96234"/>
                    <a:pt x="112099" y="91970"/>
                    <a:pt x="116138" y="84935"/>
                  </a:cubicBezTo>
                  <a:cubicBezTo>
                    <a:pt x="120814" y="76621"/>
                    <a:pt x="123790" y="64257"/>
                    <a:pt x="123790" y="63617"/>
                  </a:cubicBezTo>
                  <a:cubicBezTo>
                    <a:pt x="123790" y="60846"/>
                    <a:pt x="120814" y="60846"/>
                    <a:pt x="120177" y="60846"/>
                  </a:cubicBezTo>
                  <a:cubicBezTo>
                    <a:pt x="117201" y="60846"/>
                    <a:pt x="116988" y="61699"/>
                    <a:pt x="115500" y="67455"/>
                  </a:cubicBezTo>
                  <a:cubicBezTo>
                    <a:pt x="112950" y="77474"/>
                    <a:pt x="108911" y="90265"/>
                    <a:pt x="99983" y="90265"/>
                  </a:cubicBezTo>
                  <a:cubicBezTo>
                    <a:pt x="94457" y="90265"/>
                    <a:pt x="92969" y="85362"/>
                    <a:pt x="92969" y="79819"/>
                  </a:cubicBezTo>
                  <a:cubicBezTo>
                    <a:pt x="92969" y="76195"/>
                    <a:pt x="94669" y="68520"/>
                    <a:pt x="96157" y="62978"/>
                  </a:cubicBezTo>
                  <a:cubicBezTo>
                    <a:pt x="97645" y="57222"/>
                    <a:pt x="99771" y="48481"/>
                    <a:pt x="100834" y="43792"/>
                  </a:cubicBezTo>
                  <a:lnTo>
                    <a:pt x="105723" y="24818"/>
                  </a:lnTo>
                  <a:cubicBezTo>
                    <a:pt x="106998" y="19489"/>
                    <a:pt x="109336" y="10109"/>
                    <a:pt x="109336" y="9043"/>
                  </a:cubicBezTo>
                  <a:cubicBezTo>
                    <a:pt x="109336" y="4779"/>
                    <a:pt x="105935" y="2221"/>
                    <a:pt x="102322" y="2221"/>
                  </a:cubicBezTo>
                  <a:cubicBezTo>
                    <a:pt x="94457" y="2221"/>
                    <a:pt x="92969" y="8403"/>
                    <a:pt x="91268" y="15225"/>
                  </a:cubicBezTo>
                  <a:lnTo>
                    <a:pt x="80215" y="59567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7CC93B9-F7CE-50AB-3442-A1569DCF04B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5813279" y="7599302"/>
              <a:ext cx="129875" cy="96144"/>
            </a:xfrm>
            <a:custGeom>
              <a:avLst/>
              <a:gdLst>
                <a:gd name="connsiteX0" fmla="*/ 16238 w 129875"/>
                <a:gd name="connsiteY0" fmla="*/ 80672 h 96144"/>
                <a:gd name="connsiteX1" fmla="*/ 14113 w 129875"/>
                <a:gd name="connsiteY1" fmla="*/ 89412 h 96144"/>
                <a:gd name="connsiteX2" fmla="*/ 21340 w 129875"/>
                <a:gd name="connsiteY2" fmla="*/ 96234 h 96144"/>
                <a:gd name="connsiteX3" fmla="*/ 29630 w 129875"/>
                <a:gd name="connsiteY3" fmla="*/ 91544 h 96144"/>
                <a:gd name="connsiteX4" fmla="*/ 33456 w 129875"/>
                <a:gd name="connsiteY4" fmla="*/ 78327 h 96144"/>
                <a:gd name="connsiteX5" fmla="*/ 38132 w 129875"/>
                <a:gd name="connsiteY5" fmla="*/ 59141 h 96144"/>
                <a:gd name="connsiteX6" fmla="*/ 41746 w 129875"/>
                <a:gd name="connsiteY6" fmla="*/ 44857 h 96144"/>
                <a:gd name="connsiteX7" fmla="*/ 50673 w 129875"/>
                <a:gd name="connsiteY7" fmla="*/ 25671 h 96144"/>
                <a:gd name="connsiteX8" fmla="*/ 82558 w 129875"/>
                <a:gd name="connsiteY8" fmla="*/ 6059 h 96144"/>
                <a:gd name="connsiteX9" fmla="*/ 95099 w 129875"/>
                <a:gd name="connsiteY9" fmla="*/ 20981 h 96144"/>
                <a:gd name="connsiteX10" fmla="*/ 82558 w 129875"/>
                <a:gd name="connsiteY10" fmla="*/ 66389 h 96144"/>
                <a:gd name="connsiteX11" fmla="*/ 79369 w 129875"/>
                <a:gd name="connsiteY11" fmla="*/ 77900 h 96144"/>
                <a:gd name="connsiteX12" fmla="*/ 99563 w 129875"/>
                <a:gd name="connsiteY12" fmla="*/ 96234 h 96144"/>
                <a:gd name="connsiteX13" fmla="*/ 130172 w 129875"/>
                <a:gd name="connsiteY13" fmla="*/ 63617 h 96144"/>
                <a:gd name="connsiteX14" fmla="*/ 126771 w 129875"/>
                <a:gd name="connsiteY14" fmla="*/ 60846 h 96144"/>
                <a:gd name="connsiteX15" fmla="*/ 122732 w 129875"/>
                <a:gd name="connsiteY15" fmla="*/ 64470 h 96144"/>
                <a:gd name="connsiteX16" fmla="*/ 100201 w 129875"/>
                <a:gd name="connsiteY16" fmla="*/ 90265 h 96144"/>
                <a:gd name="connsiteX17" fmla="*/ 94887 w 129875"/>
                <a:gd name="connsiteY17" fmla="*/ 82804 h 96144"/>
                <a:gd name="connsiteX18" fmla="*/ 99775 w 129875"/>
                <a:gd name="connsiteY18" fmla="*/ 65536 h 96144"/>
                <a:gd name="connsiteX19" fmla="*/ 111041 w 129875"/>
                <a:gd name="connsiteY19" fmla="*/ 24392 h 96144"/>
                <a:gd name="connsiteX20" fmla="*/ 83408 w 129875"/>
                <a:gd name="connsiteY20" fmla="*/ 89 h 96144"/>
                <a:gd name="connsiteX21" fmla="*/ 47485 w 129875"/>
                <a:gd name="connsiteY21" fmla="*/ 19489 h 96144"/>
                <a:gd name="connsiteX22" fmla="*/ 24741 w 129875"/>
                <a:gd name="connsiteY22" fmla="*/ 89 h 96144"/>
                <a:gd name="connsiteX23" fmla="*/ 7948 w 129875"/>
                <a:gd name="connsiteY23" fmla="*/ 11601 h 96144"/>
                <a:gd name="connsiteX24" fmla="*/ 296 w 129875"/>
                <a:gd name="connsiteY24" fmla="*/ 32706 h 96144"/>
                <a:gd name="connsiteX25" fmla="*/ 3910 w 129875"/>
                <a:gd name="connsiteY25" fmla="*/ 35477 h 96144"/>
                <a:gd name="connsiteX26" fmla="*/ 8586 w 129875"/>
                <a:gd name="connsiteY26" fmla="*/ 29082 h 96144"/>
                <a:gd name="connsiteX27" fmla="*/ 24103 w 129875"/>
                <a:gd name="connsiteY27" fmla="*/ 6059 h 96144"/>
                <a:gd name="connsiteX28" fmla="*/ 31118 w 129875"/>
                <a:gd name="connsiteY28" fmla="*/ 16504 h 96144"/>
                <a:gd name="connsiteX29" fmla="*/ 27717 w 129875"/>
                <a:gd name="connsiteY29" fmla="*/ 34198 h 96144"/>
                <a:gd name="connsiteX30" fmla="*/ 23040 w 129875"/>
                <a:gd name="connsiteY30" fmla="*/ 53385 h 96144"/>
                <a:gd name="connsiteX31" fmla="*/ 16238 w 129875"/>
                <a:gd name="connsiteY31" fmla="*/ 80672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9875" h="96144">
                  <a:moveTo>
                    <a:pt x="16238" y="80672"/>
                  </a:moveTo>
                  <a:cubicBezTo>
                    <a:pt x="15388" y="83443"/>
                    <a:pt x="14113" y="88773"/>
                    <a:pt x="14113" y="89412"/>
                  </a:cubicBezTo>
                  <a:cubicBezTo>
                    <a:pt x="14113" y="94102"/>
                    <a:pt x="17939" y="96234"/>
                    <a:pt x="21340" y="96234"/>
                  </a:cubicBezTo>
                  <a:cubicBezTo>
                    <a:pt x="25166" y="96234"/>
                    <a:pt x="28567" y="93463"/>
                    <a:pt x="29630" y="91544"/>
                  </a:cubicBezTo>
                  <a:cubicBezTo>
                    <a:pt x="30693" y="89625"/>
                    <a:pt x="32393" y="82804"/>
                    <a:pt x="33456" y="78327"/>
                  </a:cubicBezTo>
                  <a:cubicBezTo>
                    <a:pt x="34519" y="74276"/>
                    <a:pt x="36857" y="64470"/>
                    <a:pt x="38132" y="59141"/>
                  </a:cubicBezTo>
                  <a:cubicBezTo>
                    <a:pt x="39408" y="54451"/>
                    <a:pt x="40683" y="49761"/>
                    <a:pt x="41746" y="44857"/>
                  </a:cubicBezTo>
                  <a:cubicBezTo>
                    <a:pt x="44084" y="36117"/>
                    <a:pt x="44509" y="34412"/>
                    <a:pt x="50673" y="25671"/>
                  </a:cubicBezTo>
                  <a:cubicBezTo>
                    <a:pt x="56625" y="17144"/>
                    <a:pt x="66616" y="6059"/>
                    <a:pt x="82558" y="6059"/>
                  </a:cubicBezTo>
                  <a:cubicBezTo>
                    <a:pt x="94887" y="6059"/>
                    <a:pt x="95099" y="16931"/>
                    <a:pt x="95099" y="20981"/>
                  </a:cubicBezTo>
                  <a:cubicBezTo>
                    <a:pt x="95099" y="33772"/>
                    <a:pt x="85959" y="57435"/>
                    <a:pt x="82558" y="66389"/>
                  </a:cubicBezTo>
                  <a:cubicBezTo>
                    <a:pt x="80220" y="72358"/>
                    <a:pt x="79369" y="74276"/>
                    <a:pt x="79369" y="77900"/>
                  </a:cubicBezTo>
                  <a:cubicBezTo>
                    <a:pt x="79369" y="89199"/>
                    <a:pt x="88722" y="96234"/>
                    <a:pt x="99563" y="96234"/>
                  </a:cubicBezTo>
                  <a:cubicBezTo>
                    <a:pt x="120819" y="96234"/>
                    <a:pt x="130172" y="66815"/>
                    <a:pt x="130172" y="63617"/>
                  </a:cubicBezTo>
                  <a:cubicBezTo>
                    <a:pt x="130172" y="60846"/>
                    <a:pt x="127409" y="60846"/>
                    <a:pt x="126771" y="60846"/>
                  </a:cubicBezTo>
                  <a:cubicBezTo>
                    <a:pt x="123795" y="60846"/>
                    <a:pt x="123583" y="62125"/>
                    <a:pt x="122732" y="64470"/>
                  </a:cubicBezTo>
                  <a:cubicBezTo>
                    <a:pt x="117843" y="81525"/>
                    <a:pt x="108703" y="90265"/>
                    <a:pt x="100201" y="90265"/>
                  </a:cubicBezTo>
                  <a:cubicBezTo>
                    <a:pt x="95737" y="90265"/>
                    <a:pt x="94887" y="87280"/>
                    <a:pt x="94887" y="82804"/>
                  </a:cubicBezTo>
                  <a:cubicBezTo>
                    <a:pt x="94887" y="77900"/>
                    <a:pt x="95949" y="75129"/>
                    <a:pt x="99775" y="65536"/>
                  </a:cubicBezTo>
                  <a:cubicBezTo>
                    <a:pt x="102326" y="58927"/>
                    <a:pt x="111041" y="36330"/>
                    <a:pt x="111041" y="24392"/>
                  </a:cubicBezTo>
                  <a:cubicBezTo>
                    <a:pt x="111041" y="3713"/>
                    <a:pt x="94674" y="89"/>
                    <a:pt x="83408" y="89"/>
                  </a:cubicBezTo>
                  <a:cubicBezTo>
                    <a:pt x="65765" y="89"/>
                    <a:pt x="53862" y="10962"/>
                    <a:pt x="47485" y="19489"/>
                  </a:cubicBezTo>
                  <a:cubicBezTo>
                    <a:pt x="45997" y="4779"/>
                    <a:pt x="33456" y="89"/>
                    <a:pt x="24741" y="89"/>
                  </a:cubicBezTo>
                  <a:cubicBezTo>
                    <a:pt x="15601" y="89"/>
                    <a:pt x="10712" y="6698"/>
                    <a:pt x="7948" y="11601"/>
                  </a:cubicBezTo>
                  <a:cubicBezTo>
                    <a:pt x="3272" y="19489"/>
                    <a:pt x="296" y="31640"/>
                    <a:pt x="296" y="32706"/>
                  </a:cubicBezTo>
                  <a:cubicBezTo>
                    <a:pt x="296" y="35477"/>
                    <a:pt x="3272" y="35477"/>
                    <a:pt x="3910" y="35477"/>
                  </a:cubicBezTo>
                  <a:cubicBezTo>
                    <a:pt x="6885" y="35477"/>
                    <a:pt x="7098" y="34838"/>
                    <a:pt x="8586" y="29082"/>
                  </a:cubicBezTo>
                  <a:cubicBezTo>
                    <a:pt x="11774" y="16504"/>
                    <a:pt x="15813" y="6059"/>
                    <a:pt x="24103" y="6059"/>
                  </a:cubicBezTo>
                  <a:cubicBezTo>
                    <a:pt x="29630" y="6059"/>
                    <a:pt x="31118" y="10748"/>
                    <a:pt x="31118" y="16504"/>
                  </a:cubicBezTo>
                  <a:cubicBezTo>
                    <a:pt x="31118" y="20555"/>
                    <a:pt x="29205" y="28442"/>
                    <a:pt x="27717" y="34198"/>
                  </a:cubicBezTo>
                  <a:cubicBezTo>
                    <a:pt x="26229" y="39954"/>
                    <a:pt x="24103" y="48695"/>
                    <a:pt x="23040" y="53385"/>
                  </a:cubicBezTo>
                  <a:lnTo>
                    <a:pt x="16238" y="80672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FA7C02B-A24F-8601-EF26-7D60D684950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5966364" y="7545367"/>
              <a:ext cx="109257" cy="150079"/>
            </a:xfrm>
            <a:custGeom>
              <a:avLst/>
              <a:gdLst>
                <a:gd name="connsiteX0" fmla="*/ 108708 w 109257"/>
                <a:gd name="connsiteY0" fmla="*/ 6485 h 150079"/>
                <a:gd name="connsiteX1" fmla="*/ 109558 w 109257"/>
                <a:gd name="connsiteY1" fmla="*/ 3074 h 150079"/>
                <a:gd name="connsiteX2" fmla="*/ 106157 w 109257"/>
                <a:gd name="connsiteY2" fmla="*/ 89 h 150079"/>
                <a:gd name="connsiteX3" fmla="*/ 78949 w 109257"/>
                <a:gd name="connsiteY3" fmla="*/ 2221 h 150079"/>
                <a:gd name="connsiteX4" fmla="*/ 74273 w 109257"/>
                <a:gd name="connsiteY4" fmla="*/ 7124 h 150079"/>
                <a:gd name="connsiteX5" fmla="*/ 79799 w 109257"/>
                <a:gd name="connsiteY5" fmla="*/ 10109 h 150079"/>
                <a:gd name="connsiteX6" fmla="*/ 90003 w 109257"/>
                <a:gd name="connsiteY6" fmla="*/ 13307 h 150079"/>
                <a:gd name="connsiteX7" fmla="*/ 89152 w 109257"/>
                <a:gd name="connsiteY7" fmla="*/ 17997 h 150079"/>
                <a:gd name="connsiteX8" fmla="*/ 77036 w 109257"/>
                <a:gd name="connsiteY8" fmla="*/ 66602 h 150079"/>
                <a:gd name="connsiteX9" fmla="*/ 55142 w 109257"/>
                <a:gd name="connsiteY9" fmla="*/ 54024 h 150079"/>
                <a:gd name="connsiteX10" fmla="*/ 301 w 109257"/>
                <a:gd name="connsiteY10" fmla="*/ 114781 h 150079"/>
                <a:gd name="connsiteX11" fmla="*/ 32398 w 109257"/>
                <a:gd name="connsiteY11" fmla="*/ 150169 h 150079"/>
                <a:gd name="connsiteX12" fmla="*/ 62582 w 109257"/>
                <a:gd name="connsiteY12" fmla="*/ 135246 h 150079"/>
                <a:gd name="connsiteX13" fmla="*/ 84476 w 109257"/>
                <a:gd name="connsiteY13" fmla="*/ 150169 h 150079"/>
                <a:gd name="connsiteX14" fmla="*/ 101268 w 109257"/>
                <a:gd name="connsiteY14" fmla="*/ 138870 h 150079"/>
                <a:gd name="connsiteX15" fmla="*/ 108708 w 109257"/>
                <a:gd name="connsiteY15" fmla="*/ 117552 h 150079"/>
                <a:gd name="connsiteX16" fmla="*/ 105307 w 109257"/>
                <a:gd name="connsiteY16" fmla="*/ 114781 h 150079"/>
                <a:gd name="connsiteX17" fmla="*/ 100631 w 109257"/>
                <a:gd name="connsiteY17" fmla="*/ 121389 h 150079"/>
                <a:gd name="connsiteX18" fmla="*/ 85114 w 109257"/>
                <a:gd name="connsiteY18" fmla="*/ 144200 h 150079"/>
                <a:gd name="connsiteX19" fmla="*/ 78099 w 109257"/>
                <a:gd name="connsiteY19" fmla="*/ 133754 h 150079"/>
                <a:gd name="connsiteX20" fmla="*/ 79162 w 109257"/>
                <a:gd name="connsiteY20" fmla="*/ 125013 h 150079"/>
                <a:gd name="connsiteX21" fmla="*/ 108708 w 109257"/>
                <a:gd name="connsiteY21" fmla="*/ 6485 h 150079"/>
                <a:gd name="connsiteX22" fmla="*/ 63432 w 109257"/>
                <a:gd name="connsiteY22" fmla="*/ 121389 h 150079"/>
                <a:gd name="connsiteX23" fmla="*/ 52591 w 109257"/>
                <a:gd name="connsiteY23" fmla="*/ 135672 h 150079"/>
                <a:gd name="connsiteX24" fmla="*/ 33036 w 109257"/>
                <a:gd name="connsiteY24" fmla="*/ 144200 h 150079"/>
                <a:gd name="connsiteX25" fmla="*/ 17519 w 109257"/>
                <a:gd name="connsiteY25" fmla="*/ 123521 h 150079"/>
                <a:gd name="connsiteX26" fmla="*/ 28572 w 109257"/>
                <a:gd name="connsiteY26" fmla="*/ 80245 h 150079"/>
                <a:gd name="connsiteX27" fmla="*/ 55142 w 109257"/>
                <a:gd name="connsiteY27" fmla="*/ 59993 h 150079"/>
                <a:gd name="connsiteX28" fmla="*/ 74060 w 109257"/>
                <a:gd name="connsiteY28" fmla="*/ 78540 h 150079"/>
                <a:gd name="connsiteX29" fmla="*/ 73423 w 109257"/>
                <a:gd name="connsiteY29" fmla="*/ 81524 h 150079"/>
                <a:gd name="connsiteX30" fmla="*/ 63432 w 109257"/>
                <a:gd name="connsiteY30" fmla="*/ 121389 h 15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9257" h="150079">
                  <a:moveTo>
                    <a:pt x="108708" y="6485"/>
                  </a:moveTo>
                  <a:cubicBezTo>
                    <a:pt x="108921" y="6058"/>
                    <a:pt x="109558" y="3287"/>
                    <a:pt x="109558" y="3074"/>
                  </a:cubicBezTo>
                  <a:cubicBezTo>
                    <a:pt x="109558" y="2008"/>
                    <a:pt x="108708" y="89"/>
                    <a:pt x="106157" y="89"/>
                  </a:cubicBezTo>
                  <a:cubicBezTo>
                    <a:pt x="101906" y="89"/>
                    <a:pt x="84263" y="1795"/>
                    <a:pt x="78949" y="2221"/>
                  </a:cubicBezTo>
                  <a:cubicBezTo>
                    <a:pt x="77249" y="2434"/>
                    <a:pt x="74273" y="2648"/>
                    <a:pt x="74273" y="7124"/>
                  </a:cubicBezTo>
                  <a:cubicBezTo>
                    <a:pt x="74273" y="10109"/>
                    <a:pt x="77249" y="10109"/>
                    <a:pt x="79799" y="10109"/>
                  </a:cubicBezTo>
                  <a:cubicBezTo>
                    <a:pt x="90003" y="10109"/>
                    <a:pt x="90003" y="11601"/>
                    <a:pt x="90003" y="13307"/>
                  </a:cubicBezTo>
                  <a:cubicBezTo>
                    <a:pt x="90003" y="14799"/>
                    <a:pt x="89577" y="16078"/>
                    <a:pt x="89152" y="17997"/>
                  </a:cubicBezTo>
                  <a:lnTo>
                    <a:pt x="77036" y="66602"/>
                  </a:lnTo>
                  <a:cubicBezTo>
                    <a:pt x="72572" y="59567"/>
                    <a:pt x="65345" y="54024"/>
                    <a:pt x="55142" y="54024"/>
                  </a:cubicBezTo>
                  <a:cubicBezTo>
                    <a:pt x="27934" y="54024"/>
                    <a:pt x="301" y="84083"/>
                    <a:pt x="301" y="114781"/>
                  </a:cubicBezTo>
                  <a:cubicBezTo>
                    <a:pt x="301" y="135459"/>
                    <a:pt x="14118" y="150169"/>
                    <a:pt x="32398" y="150169"/>
                  </a:cubicBezTo>
                  <a:cubicBezTo>
                    <a:pt x="43876" y="150169"/>
                    <a:pt x="54079" y="143560"/>
                    <a:pt x="62582" y="135246"/>
                  </a:cubicBezTo>
                  <a:cubicBezTo>
                    <a:pt x="66621" y="148037"/>
                    <a:pt x="78949" y="150169"/>
                    <a:pt x="84476" y="150169"/>
                  </a:cubicBezTo>
                  <a:cubicBezTo>
                    <a:pt x="92128" y="150169"/>
                    <a:pt x="97442" y="145479"/>
                    <a:pt x="101268" y="138870"/>
                  </a:cubicBezTo>
                  <a:cubicBezTo>
                    <a:pt x="105945" y="130556"/>
                    <a:pt x="108708" y="118405"/>
                    <a:pt x="108708" y="117552"/>
                  </a:cubicBezTo>
                  <a:cubicBezTo>
                    <a:pt x="108708" y="114781"/>
                    <a:pt x="105945" y="114781"/>
                    <a:pt x="105307" y="114781"/>
                  </a:cubicBezTo>
                  <a:cubicBezTo>
                    <a:pt x="102331" y="114781"/>
                    <a:pt x="102119" y="115633"/>
                    <a:pt x="100631" y="121389"/>
                  </a:cubicBezTo>
                  <a:cubicBezTo>
                    <a:pt x="98080" y="131622"/>
                    <a:pt x="94041" y="144200"/>
                    <a:pt x="85114" y="144200"/>
                  </a:cubicBezTo>
                  <a:cubicBezTo>
                    <a:pt x="79587" y="144200"/>
                    <a:pt x="78099" y="139510"/>
                    <a:pt x="78099" y="133754"/>
                  </a:cubicBezTo>
                  <a:cubicBezTo>
                    <a:pt x="78099" y="129703"/>
                    <a:pt x="78524" y="127785"/>
                    <a:pt x="79162" y="125013"/>
                  </a:cubicBezTo>
                  <a:lnTo>
                    <a:pt x="108708" y="6485"/>
                  </a:lnTo>
                  <a:close/>
                  <a:moveTo>
                    <a:pt x="63432" y="121389"/>
                  </a:moveTo>
                  <a:cubicBezTo>
                    <a:pt x="61944" y="127358"/>
                    <a:pt x="57268" y="131622"/>
                    <a:pt x="52591" y="135672"/>
                  </a:cubicBezTo>
                  <a:cubicBezTo>
                    <a:pt x="50678" y="137378"/>
                    <a:pt x="42176" y="144200"/>
                    <a:pt x="33036" y="144200"/>
                  </a:cubicBezTo>
                  <a:cubicBezTo>
                    <a:pt x="25171" y="144200"/>
                    <a:pt x="17519" y="138657"/>
                    <a:pt x="17519" y="123521"/>
                  </a:cubicBezTo>
                  <a:cubicBezTo>
                    <a:pt x="17519" y="112223"/>
                    <a:pt x="23683" y="88773"/>
                    <a:pt x="28572" y="80245"/>
                  </a:cubicBezTo>
                  <a:cubicBezTo>
                    <a:pt x="38350" y="63191"/>
                    <a:pt x="49190" y="59993"/>
                    <a:pt x="55142" y="59993"/>
                  </a:cubicBezTo>
                  <a:cubicBezTo>
                    <a:pt x="70022" y="59993"/>
                    <a:pt x="74060" y="76195"/>
                    <a:pt x="74060" y="78540"/>
                  </a:cubicBezTo>
                  <a:cubicBezTo>
                    <a:pt x="74060" y="79393"/>
                    <a:pt x="73635" y="80885"/>
                    <a:pt x="73423" y="81524"/>
                  </a:cubicBezTo>
                  <a:lnTo>
                    <a:pt x="63432" y="12138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BBF2E71-53F0-B8C1-6D7D-0E11E824E90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3395113" y="8301020"/>
              <a:ext cx="201934" cy="71263"/>
            </a:xfrm>
            <a:custGeom>
              <a:avLst/>
              <a:gdLst>
                <a:gd name="connsiteX0" fmla="*/ 191827 w 201934"/>
                <a:gd name="connsiteY0" fmla="*/ 12295 h 71263"/>
                <a:gd name="connsiteX1" fmla="*/ 202151 w 201934"/>
                <a:gd name="connsiteY1" fmla="*/ 6204 h 71263"/>
                <a:gd name="connsiteX2" fmla="*/ 192130 w 201934"/>
                <a:gd name="connsiteY2" fmla="*/ 113 h 71263"/>
                <a:gd name="connsiteX3" fmla="*/ 10237 w 201934"/>
                <a:gd name="connsiteY3" fmla="*/ 113 h 71263"/>
                <a:gd name="connsiteX4" fmla="*/ 216 w 201934"/>
                <a:gd name="connsiteY4" fmla="*/ 6204 h 71263"/>
                <a:gd name="connsiteX5" fmla="*/ 10541 w 201934"/>
                <a:gd name="connsiteY5" fmla="*/ 12295 h 71263"/>
                <a:gd name="connsiteX6" fmla="*/ 191827 w 201934"/>
                <a:gd name="connsiteY6" fmla="*/ 12295 h 71263"/>
                <a:gd name="connsiteX7" fmla="*/ 192130 w 201934"/>
                <a:gd name="connsiteY7" fmla="*/ 71376 h 71263"/>
                <a:gd name="connsiteX8" fmla="*/ 202151 w 201934"/>
                <a:gd name="connsiteY8" fmla="*/ 65285 h 71263"/>
                <a:gd name="connsiteX9" fmla="*/ 191827 w 201934"/>
                <a:gd name="connsiteY9" fmla="*/ 59195 h 71263"/>
                <a:gd name="connsiteX10" fmla="*/ 10541 w 201934"/>
                <a:gd name="connsiteY10" fmla="*/ 59195 h 71263"/>
                <a:gd name="connsiteX11" fmla="*/ 216 w 201934"/>
                <a:gd name="connsiteY11" fmla="*/ 65285 h 71263"/>
                <a:gd name="connsiteX12" fmla="*/ 10237 w 201934"/>
                <a:gd name="connsiteY12" fmla="*/ 71376 h 71263"/>
                <a:gd name="connsiteX13" fmla="*/ 192130 w 201934"/>
                <a:gd name="connsiteY13" fmla="*/ 71376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295"/>
                  </a:moveTo>
                  <a:cubicBezTo>
                    <a:pt x="196382" y="12295"/>
                    <a:pt x="202151" y="12295"/>
                    <a:pt x="202151" y="6204"/>
                  </a:cubicBezTo>
                  <a:cubicBezTo>
                    <a:pt x="202151" y="113"/>
                    <a:pt x="196382" y="113"/>
                    <a:pt x="192130" y="113"/>
                  </a:cubicBezTo>
                  <a:lnTo>
                    <a:pt x="10237" y="113"/>
                  </a:lnTo>
                  <a:cubicBezTo>
                    <a:pt x="5986" y="113"/>
                    <a:pt x="216" y="113"/>
                    <a:pt x="216" y="6204"/>
                  </a:cubicBezTo>
                  <a:cubicBezTo>
                    <a:pt x="216" y="12295"/>
                    <a:pt x="5986" y="12295"/>
                    <a:pt x="10541" y="12295"/>
                  </a:cubicBezTo>
                  <a:lnTo>
                    <a:pt x="191827" y="12295"/>
                  </a:lnTo>
                  <a:close/>
                  <a:moveTo>
                    <a:pt x="192130" y="71376"/>
                  </a:moveTo>
                  <a:cubicBezTo>
                    <a:pt x="196382" y="71376"/>
                    <a:pt x="202151" y="71376"/>
                    <a:pt x="202151" y="65285"/>
                  </a:cubicBezTo>
                  <a:cubicBezTo>
                    <a:pt x="202151" y="59195"/>
                    <a:pt x="196382" y="59195"/>
                    <a:pt x="191827" y="59195"/>
                  </a:cubicBezTo>
                  <a:lnTo>
                    <a:pt x="10541" y="59195"/>
                  </a:lnTo>
                  <a:cubicBezTo>
                    <a:pt x="5986" y="59195"/>
                    <a:pt x="216" y="59195"/>
                    <a:pt x="216" y="65285"/>
                  </a:cubicBezTo>
                  <a:cubicBezTo>
                    <a:pt x="216" y="71376"/>
                    <a:pt x="5986" y="71376"/>
                    <a:pt x="10237" y="71376"/>
                  </a:cubicBezTo>
                  <a:lnTo>
                    <a:pt x="192130" y="7137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598DBD7-26FF-4D59-C4AC-FEE3D535E8F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3742365" y="8000585"/>
              <a:ext cx="206489" cy="206176"/>
            </a:xfrm>
            <a:custGeom>
              <a:avLst/>
              <a:gdLst>
                <a:gd name="connsiteX0" fmla="*/ 122604 w 206489"/>
                <a:gd name="connsiteY0" fmla="*/ 21424 h 206176"/>
                <a:gd name="connsiteX1" fmla="*/ 129588 w 206489"/>
                <a:gd name="connsiteY1" fmla="*/ 10156 h 206176"/>
                <a:gd name="connsiteX2" fmla="*/ 148719 w 206489"/>
                <a:gd name="connsiteY2" fmla="*/ 9547 h 206176"/>
                <a:gd name="connsiteX3" fmla="*/ 193053 w 206489"/>
                <a:gd name="connsiteY3" fmla="*/ 34520 h 206176"/>
                <a:gd name="connsiteX4" fmla="*/ 190624 w 206489"/>
                <a:gd name="connsiteY4" fmla="*/ 58883 h 206176"/>
                <a:gd name="connsiteX5" fmla="*/ 189713 w 206489"/>
                <a:gd name="connsiteY5" fmla="*/ 64670 h 206176"/>
                <a:gd name="connsiteX6" fmla="*/ 193357 w 206489"/>
                <a:gd name="connsiteY6" fmla="*/ 68629 h 206176"/>
                <a:gd name="connsiteX7" fmla="*/ 197912 w 206489"/>
                <a:gd name="connsiteY7" fmla="*/ 61624 h 206176"/>
                <a:gd name="connsiteX8" fmla="*/ 206111 w 206489"/>
                <a:gd name="connsiteY8" fmla="*/ 8633 h 206176"/>
                <a:gd name="connsiteX9" fmla="*/ 206718 w 206489"/>
                <a:gd name="connsiteY9" fmla="*/ 3456 h 206176"/>
                <a:gd name="connsiteX10" fmla="*/ 198519 w 206489"/>
                <a:gd name="connsiteY10" fmla="*/ 106 h 206176"/>
                <a:gd name="connsiteX11" fmla="*/ 29987 w 206489"/>
                <a:gd name="connsiteY11" fmla="*/ 106 h 206176"/>
                <a:gd name="connsiteX12" fmla="*/ 20270 w 206489"/>
                <a:gd name="connsiteY12" fmla="*/ 6197 h 206176"/>
                <a:gd name="connsiteX13" fmla="*/ 2050 w 206489"/>
                <a:gd name="connsiteY13" fmla="*/ 59797 h 206176"/>
                <a:gd name="connsiteX14" fmla="*/ 228 w 206489"/>
                <a:gd name="connsiteY14" fmla="*/ 65279 h 206176"/>
                <a:gd name="connsiteX15" fmla="*/ 3872 w 206489"/>
                <a:gd name="connsiteY15" fmla="*/ 68629 h 206176"/>
                <a:gd name="connsiteX16" fmla="*/ 9034 w 206489"/>
                <a:gd name="connsiteY16" fmla="*/ 62233 h 206176"/>
                <a:gd name="connsiteX17" fmla="*/ 78269 w 206489"/>
                <a:gd name="connsiteY17" fmla="*/ 9547 h 206176"/>
                <a:gd name="connsiteX18" fmla="*/ 90112 w 206489"/>
                <a:gd name="connsiteY18" fmla="*/ 9547 h 206176"/>
                <a:gd name="connsiteX19" fmla="*/ 98614 w 206489"/>
                <a:gd name="connsiteY19" fmla="*/ 13202 h 206176"/>
                <a:gd name="connsiteX20" fmla="*/ 97400 w 206489"/>
                <a:gd name="connsiteY20" fmla="*/ 19597 h 206176"/>
                <a:gd name="connsiteX21" fmla="*/ 56709 w 206489"/>
                <a:gd name="connsiteY21" fmla="*/ 182224 h 206176"/>
                <a:gd name="connsiteX22" fmla="*/ 20573 w 206489"/>
                <a:gd name="connsiteY22" fmla="*/ 196842 h 206176"/>
                <a:gd name="connsiteX23" fmla="*/ 7820 w 206489"/>
                <a:gd name="connsiteY23" fmla="*/ 202628 h 206176"/>
                <a:gd name="connsiteX24" fmla="*/ 12982 w 206489"/>
                <a:gd name="connsiteY24" fmla="*/ 206283 h 206176"/>
                <a:gd name="connsiteX25" fmla="*/ 37882 w 206489"/>
                <a:gd name="connsiteY25" fmla="*/ 205673 h 206176"/>
                <a:gd name="connsiteX26" fmla="*/ 63693 w 206489"/>
                <a:gd name="connsiteY26" fmla="*/ 205369 h 206176"/>
                <a:gd name="connsiteX27" fmla="*/ 88897 w 206489"/>
                <a:gd name="connsiteY27" fmla="*/ 205673 h 206176"/>
                <a:gd name="connsiteX28" fmla="*/ 115316 w 206489"/>
                <a:gd name="connsiteY28" fmla="*/ 206283 h 206176"/>
                <a:gd name="connsiteX29" fmla="*/ 121996 w 206489"/>
                <a:gd name="connsiteY29" fmla="*/ 200192 h 206176"/>
                <a:gd name="connsiteX30" fmla="*/ 111672 w 206489"/>
                <a:gd name="connsiteY30" fmla="*/ 196842 h 206176"/>
                <a:gd name="connsiteX31" fmla="*/ 92238 w 206489"/>
                <a:gd name="connsiteY31" fmla="*/ 196233 h 206176"/>
                <a:gd name="connsiteX32" fmla="*/ 81002 w 206489"/>
                <a:gd name="connsiteY32" fmla="*/ 189533 h 206176"/>
                <a:gd name="connsiteX33" fmla="*/ 82217 w 206489"/>
                <a:gd name="connsiteY33" fmla="*/ 183137 h 206176"/>
                <a:gd name="connsiteX34" fmla="*/ 122604 w 206489"/>
                <a:gd name="connsiteY34" fmla="*/ 21424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4" y="21424"/>
                  </a:moveTo>
                  <a:cubicBezTo>
                    <a:pt x="124729" y="12897"/>
                    <a:pt x="125944" y="11070"/>
                    <a:pt x="129588" y="10156"/>
                  </a:cubicBezTo>
                  <a:cubicBezTo>
                    <a:pt x="132321" y="9547"/>
                    <a:pt x="142342" y="9547"/>
                    <a:pt x="148719" y="9547"/>
                  </a:cubicBezTo>
                  <a:cubicBezTo>
                    <a:pt x="179388" y="9547"/>
                    <a:pt x="193053" y="10765"/>
                    <a:pt x="193053" y="34520"/>
                  </a:cubicBezTo>
                  <a:cubicBezTo>
                    <a:pt x="193053" y="39088"/>
                    <a:pt x="191838" y="50965"/>
                    <a:pt x="190624" y="58883"/>
                  </a:cubicBezTo>
                  <a:cubicBezTo>
                    <a:pt x="190320" y="60101"/>
                    <a:pt x="189713" y="63756"/>
                    <a:pt x="189713" y="64670"/>
                  </a:cubicBezTo>
                  <a:cubicBezTo>
                    <a:pt x="189713" y="66497"/>
                    <a:pt x="190624" y="68629"/>
                    <a:pt x="193357" y="68629"/>
                  </a:cubicBezTo>
                  <a:cubicBezTo>
                    <a:pt x="196697" y="68629"/>
                    <a:pt x="197304" y="66192"/>
                    <a:pt x="197912" y="61624"/>
                  </a:cubicBezTo>
                  <a:lnTo>
                    <a:pt x="206111" y="8633"/>
                  </a:lnTo>
                  <a:cubicBezTo>
                    <a:pt x="206414" y="7415"/>
                    <a:pt x="206718" y="4370"/>
                    <a:pt x="206718" y="3456"/>
                  </a:cubicBezTo>
                  <a:cubicBezTo>
                    <a:pt x="206718" y="106"/>
                    <a:pt x="203681" y="106"/>
                    <a:pt x="198519" y="106"/>
                  </a:cubicBezTo>
                  <a:lnTo>
                    <a:pt x="29987" y="106"/>
                  </a:lnTo>
                  <a:cubicBezTo>
                    <a:pt x="22699" y="106"/>
                    <a:pt x="22395" y="411"/>
                    <a:pt x="20270" y="6197"/>
                  </a:cubicBezTo>
                  <a:lnTo>
                    <a:pt x="2050" y="59797"/>
                  </a:lnTo>
                  <a:cubicBezTo>
                    <a:pt x="1746" y="60406"/>
                    <a:pt x="228" y="64670"/>
                    <a:pt x="228" y="65279"/>
                  </a:cubicBezTo>
                  <a:cubicBezTo>
                    <a:pt x="228" y="67106"/>
                    <a:pt x="1746" y="68629"/>
                    <a:pt x="3872" y="68629"/>
                  </a:cubicBezTo>
                  <a:cubicBezTo>
                    <a:pt x="6909" y="68629"/>
                    <a:pt x="7212" y="67106"/>
                    <a:pt x="9034" y="62233"/>
                  </a:cubicBezTo>
                  <a:cubicBezTo>
                    <a:pt x="25432" y="15029"/>
                    <a:pt x="33327" y="9547"/>
                    <a:pt x="78269" y="9547"/>
                  </a:cubicBezTo>
                  <a:lnTo>
                    <a:pt x="90112" y="9547"/>
                  </a:lnTo>
                  <a:cubicBezTo>
                    <a:pt x="98614" y="9547"/>
                    <a:pt x="98614" y="10765"/>
                    <a:pt x="98614" y="13202"/>
                  </a:cubicBezTo>
                  <a:cubicBezTo>
                    <a:pt x="98614" y="15029"/>
                    <a:pt x="97703" y="18683"/>
                    <a:pt x="97400" y="19597"/>
                  </a:cubicBezTo>
                  <a:lnTo>
                    <a:pt x="56709" y="182224"/>
                  </a:lnTo>
                  <a:cubicBezTo>
                    <a:pt x="53976" y="193492"/>
                    <a:pt x="53065" y="196842"/>
                    <a:pt x="20573" y="196842"/>
                  </a:cubicBezTo>
                  <a:cubicBezTo>
                    <a:pt x="9642" y="196842"/>
                    <a:pt x="7820" y="196842"/>
                    <a:pt x="7820" y="202628"/>
                  </a:cubicBezTo>
                  <a:cubicBezTo>
                    <a:pt x="7820" y="206283"/>
                    <a:pt x="11160" y="206283"/>
                    <a:pt x="12982" y="206283"/>
                  </a:cubicBezTo>
                  <a:cubicBezTo>
                    <a:pt x="21181" y="206283"/>
                    <a:pt x="29683" y="205673"/>
                    <a:pt x="37882" y="205673"/>
                  </a:cubicBezTo>
                  <a:cubicBezTo>
                    <a:pt x="46385" y="205673"/>
                    <a:pt x="55191" y="205369"/>
                    <a:pt x="63693" y="205369"/>
                  </a:cubicBezTo>
                  <a:cubicBezTo>
                    <a:pt x="72196" y="205369"/>
                    <a:pt x="80698" y="205673"/>
                    <a:pt x="88897" y="205673"/>
                  </a:cubicBezTo>
                  <a:cubicBezTo>
                    <a:pt x="97703" y="205673"/>
                    <a:pt x="106813" y="206283"/>
                    <a:pt x="115316" y="206283"/>
                  </a:cubicBezTo>
                  <a:cubicBezTo>
                    <a:pt x="118352" y="206283"/>
                    <a:pt x="121996" y="206283"/>
                    <a:pt x="121996" y="200192"/>
                  </a:cubicBezTo>
                  <a:cubicBezTo>
                    <a:pt x="121996" y="196842"/>
                    <a:pt x="119567" y="196842"/>
                    <a:pt x="111672" y="196842"/>
                  </a:cubicBezTo>
                  <a:cubicBezTo>
                    <a:pt x="104080" y="196842"/>
                    <a:pt x="100133" y="196842"/>
                    <a:pt x="92238" y="196233"/>
                  </a:cubicBezTo>
                  <a:cubicBezTo>
                    <a:pt x="83431" y="195319"/>
                    <a:pt x="81002" y="194405"/>
                    <a:pt x="81002" y="189533"/>
                  </a:cubicBezTo>
                  <a:cubicBezTo>
                    <a:pt x="81002" y="189228"/>
                    <a:pt x="81002" y="187705"/>
                    <a:pt x="82217" y="183137"/>
                  </a:cubicBezTo>
                  <a:lnTo>
                    <a:pt x="122604" y="21424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DBAD545-F42A-3E52-397A-58FAA9A79CB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3984768" y="7978353"/>
              <a:ext cx="70449" cy="304544"/>
            </a:xfrm>
            <a:custGeom>
              <a:avLst/>
              <a:gdLst>
                <a:gd name="connsiteX0" fmla="*/ 70685 w 70449"/>
                <a:gd name="connsiteY0" fmla="*/ 301605 h 304544"/>
                <a:gd name="connsiteX1" fmla="*/ 65523 w 70449"/>
                <a:gd name="connsiteY1" fmla="*/ 294905 h 304544"/>
                <a:gd name="connsiteX2" fmla="*/ 17848 w 70449"/>
                <a:gd name="connsiteY2" fmla="*/ 152378 h 304544"/>
                <a:gd name="connsiteX3" fmla="*/ 66737 w 70449"/>
                <a:gd name="connsiteY3" fmla="*/ 8329 h 304544"/>
                <a:gd name="connsiteX4" fmla="*/ 70685 w 70449"/>
                <a:gd name="connsiteY4" fmla="*/ 3152 h 304544"/>
                <a:gd name="connsiteX5" fmla="*/ 67648 w 70449"/>
                <a:gd name="connsiteY5" fmla="*/ 106 h 304544"/>
                <a:gd name="connsiteX6" fmla="*/ 19366 w 70449"/>
                <a:gd name="connsiteY6" fmla="*/ 59492 h 304544"/>
                <a:gd name="connsiteX7" fmla="*/ 235 w 70449"/>
                <a:gd name="connsiteY7" fmla="*/ 152378 h 304544"/>
                <a:gd name="connsiteX8" fmla="*/ 20277 w 70449"/>
                <a:gd name="connsiteY8" fmla="*/ 247396 h 304544"/>
                <a:gd name="connsiteX9" fmla="*/ 67648 w 70449"/>
                <a:gd name="connsiteY9" fmla="*/ 304650 h 304544"/>
                <a:gd name="connsiteX10" fmla="*/ 70685 w 70449"/>
                <a:gd name="connsiteY10" fmla="*/ 30160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5" y="301605"/>
                  </a:moveTo>
                  <a:cubicBezTo>
                    <a:pt x="70685" y="300691"/>
                    <a:pt x="70685" y="300082"/>
                    <a:pt x="65523" y="294905"/>
                  </a:cubicBezTo>
                  <a:cubicBezTo>
                    <a:pt x="27565" y="256532"/>
                    <a:pt x="17848" y="198973"/>
                    <a:pt x="17848" y="152378"/>
                  </a:cubicBezTo>
                  <a:cubicBezTo>
                    <a:pt x="17848" y="99388"/>
                    <a:pt x="29387" y="46397"/>
                    <a:pt x="66737" y="8329"/>
                  </a:cubicBezTo>
                  <a:cubicBezTo>
                    <a:pt x="70685" y="4674"/>
                    <a:pt x="70685" y="4065"/>
                    <a:pt x="70685" y="3152"/>
                  </a:cubicBezTo>
                  <a:cubicBezTo>
                    <a:pt x="70685" y="1020"/>
                    <a:pt x="69470" y="106"/>
                    <a:pt x="67648" y="106"/>
                  </a:cubicBezTo>
                  <a:cubicBezTo>
                    <a:pt x="64612" y="106"/>
                    <a:pt x="37282" y="20815"/>
                    <a:pt x="19366" y="59492"/>
                  </a:cubicBezTo>
                  <a:cubicBezTo>
                    <a:pt x="3879" y="92992"/>
                    <a:pt x="235" y="126797"/>
                    <a:pt x="235" y="152378"/>
                  </a:cubicBezTo>
                  <a:cubicBezTo>
                    <a:pt x="235" y="176133"/>
                    <a:pt x="3576" y="212982"/>
                    <a:pt x="20277" y="247396"/>
                  </a:cubicBezTo>
                  <a:cubicBezTo>
                    <a:pt x="38497" y="284855"/>
                    <a:pt x="64612" y="304650"/>
                    <a:pt x="67648" y="304650"/>
                  </a:cubicBezTo>
                  <a:cubicBezTo>
                    <a:pt x="69470" y="304650"/>
                    <a:pt x="70685" y="303737"/>
                    <a:pt x="70685" y="30160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356144-8FB3-7C39-52D3-A752CCAA6A7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4082817" y="8003021"/>
              <a:ext cx="64983" cy="203739"/>
            </a:xfrm>
            <a:custGeom>
              <a:avLst/>
              <a:gdLst>
                <a:gd name="connsiteX0" fmla="*/ 43966 w 64983"/>
                <a:gd name="connsiteY0" fmla="*/ 69238 h 203739"/>
                <a:gd name="connsiteX1" fmla="*/ 1454 w 64983"/>
                <a:gd name="connsiteY1" fmla="*/ 72588 h 203739"/>
                <a:gd name="connsiteX2" fmla="*/ 1454 w 64983"/>
                <a:gd name="connsiteY2" fmla="*/ 82029 h 203739"/>
                <a:gd name="connsiteX3" fmla="*/ 23925 w 64983"/>
                <a:gd name="connsiteY3" fmla="*/ 98778 h 203739"/>
                <a:gd name="connsiteX4" fmla="*/ 23925 w 64983"/>
                <a:gd name="connsiteY4" fmla="*/ 180701 h 203739"/>
                <a:gd name="connsiteX5" fmla="*/ 239 w 64983"/>
                <a:gd name="connsiteY5" fmla="*/ 194405 h 203739"/>
                <a:gd name="connsiteX6" fmla="*/ 239 w 64983"/>
                <a:gd name="connsiteY6" fmla="*/ 203846 h 203739"/>
                <a:gd name="connsiteX7" fmla="*/ 33642 w 64983"/>
                <a:gd name="connsiteY7" fmla="*/ 202933 h 203739"/>
                <a:gd name="connsiteX8" fmla="*/ 65223 w 64983"/>
                <a:gd name="connsiteY8" fmla="*/ 203846 h 203739"/>
                <a:gd name="connsiteX9" fmla="*/ 65223 w 64983"/>
                <a:gd name="connsiteY9" fmla="*/ 194405 h 203739"/>
                <a:gd name="connsiteX10" fmla="*/ 43966 w 64983"/>
                <a:gd name="connsiteY10" fmla="*/ 181005 h 203739"/>
                <a:gd name="connsiteX11" fmla="*/ 43966 w 64983"/>
                <a:gd name="connsiteY11" fmla="*/ 69238 h 203739"/>
                <a:gd name="connsiteX12" fmla="*/ 45181 w 64983"/>
                <a:gd name="connsiteY12" fmla="*/ 16247 h 203739"/>
                <a:gd name="connsiteX13" fmla="*/ 29087 w 64983"/>
                <a:gd name="connsiteY13" fmla="*/ 106 h 203739"/>
                <a:gd name="connsiteX14" fmla="*/ 12993 w 64983"/>
                <a:gd name="connsiteY14" fmla="*/ 16247 h 203739"/>
                <a:gd name="connsiteX15" fmla="*/ 29087 w 64983"/>
                <a:gd name="connsiteY15" fmla="*/ 32388 h 203739"/>
                <a:gd name="connsiteX16" fmla="*/ 45181 w 64983"/>
                <a:gd name="connsiteY16" fmla="*/ 16247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6" y="69238"/>
                  </a:moveTo>
                  <a:lnTo>
                    <a:pt x="1454" y="72588"/>
                  </a:lnTo>
                  <a:lnTo>
                    <a:pt x="1454" y="82029"/>
                  </a:lnTo>
                  <a:cubicBezTo>
                    <a:pt x="21192" y="82029"/>
                    <a:pt x="23925" y="83856"/>
                    <a:pt x="23925" y="98778"/>
                  </a:cubicBezTo>
                  <a:lnTo>
                    <a:pt x="23925" y="180701"/>
                  </a:lnTo>
                  <a:cubicBezTo>
                    <a:pt x="23925" y="194405"/>
                    <a:pt x="20585" y="194405"/>
                    <a:pt x="239" y="194405"/>
                  </a:cubicBezTo>
                  <a:lnTo>
                    <a:pt x="239" y="203846"/>
                  </a:lnTo>
                  <a:cubicBezTo>
                    <a:pt x="9956" y="203542"/>
                    <a:pt x="26354" y="202933"/>
                    <a:pt x="33642" y="202933"/>
                  </a:cubicBezTo>
                  <a:cubicBezTo>
                    <a:pt x="44270" y="202933"/>
                    <a:pt x="54898" y="203542"/>
                    <a:pt x="65223" y="203846"/>
                  </a:cubicBezTo>
                  <a:lnTo>
                    <a:pt x="65223" y="194405"/>
                  </a:lnTo>
                  <a:cubicBezTo>
                    <a:pt x="45181" y="194405"/>
                    <a:pt x="43966" y="192883"/>
                    <a:pt x="43966" y="181005"/>
                  </a:cubicBezTo>
                  <a:lnTo>
                    <a:pt x="43966" y="69238"/>
                  </a:lnTo>
                  <a:close/>
                  <a:moveTo>
                    <a:pt x="45181" y="16247"/>
                  </a:moveTo>
                  <a:cubicBezTo>
                    <a:pt x="45181" y="6502"/>
                    <a:pt x="37590" y="106"/>
                    <a:pt x="29087" y="106"/>
                  </a:cubicBezTo>
                  <a:cubicBezTo>
                    <a:pt x="19674" y="106"/>
                    <a:pt x="12993" y="8329"/>
                    <a:pt x="12993" y="16247"/>
                  </a:cubicBezTo>
                  <a:cubicBezTo>
                    <a:pt x="12993" y="24470"/>
                    <a:pt x="19674" y="32388"/>
                    <a:pt x="29087" y="32388"/>
                  </a:cubicBezTo>
                  <a:cubicBezTo>
                    <a:pt x="37590" y="32388"/>
                    <a:pt x="45181" y="25992"/>
                    <a:pt x="45181" y="1624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318FA8C-A707-BEEC-3792-CB13CE731F2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4166864" y="8072153"/>
              <a:ext cx="152741" cy="134608"/>
            </a:xfrm>
            <a:custGeom>
              <a:avLst/>
              <a:gdLst>
                <a:gd name="connsiteX0" fmla="*/ 23928 w 152741"/>
                <a:gd name="connsiteY0" fmla="*/ 29952 h 134608"/>
                <a:gd name="connsiteX1" fmla="*/ 23928 w 152741"/>
                <a:gd name="connsiteY1" fmla="*/ 111569 h 134608"/>
                <a:gd name="connsiteX2" fmla="*/ 242 w 152741"/>
                <a:gd name="connsiteY2" fmla="*/ 125274 h 134608"/>
                <a:gd name="connsiteX3" fmla="*/ 242 w 152741"/>
                <a:gd name="connsiteY3" fmla="*/ 134715 h 134608"/>
                <a:gd name="connsiteX4" fmla="*/ 34556 w 152741"/>
                <a:gd name="connsiteY4" fmla="*/ 133801 h 134608"/>
                <a:gd name="connsiteX5" fmla="*/ 68566 w 152741"/>
                <a:gd name="connsiteY5" fmla="*/ 134715 h 134608"/>
                <a:gd name="connsiteX6" fmla="*/ 68566 w 152741"/>
                <a:gd name="connsiteY6" fmla="*/ 125274 h 134608"/>
                <a:gd name="connsiteX7" fmla="*/ 44880 w 152741"/>
                <a:gd name="connsiteY7" fmla="*/ 111569 h 134608"/>
                <a:gd name="connsiteX8" fmla="*/ 44880 w 152741"/>
                <a:gd name="connsiteY8" fmla="*/ 55533 h 134608"/>
                <a:gd name="connsiteX9" fmla="*/ 85875 w 152741"/>
                <a:gd name="connsiteY9" fmla="*/ 6806 h 134608"/>
                <a:gd name="connsiteX10" fmla="*/ 108345 w 152741"/>
                <a:gd name="connsiteY10" fmla="*/ 40611 h 134608"/>
                <a:gd name="connsiteX11" fmla="*/ 108345 w 152741"/>
                <a:gd name="connsiteY11" fmla="*/ 111569 h 134608"/>
                <a:gd name="connsiteX12" fmla="*/ 84660 w 152741"/>
                <a:gd name="connsiteY12" fmla="*/ 125274 h 134608"/>
                <a:gd name="connsiteX13" fmla="*/ 84660 w 152741"/>
                <a:gd name="connsiteY13" fmla="*/ 134715 h 134608"/>
                <a:gd name="connsiteX14" fmla="*/ 118974 w 152741"/>
                <a:gd name="connsiteY14" fmla="*/ 133801 h 134608"/>
                <a:gd name="connsiteX15" fmla="*/ 152984 w 152741"/>
                <a:gd name="connsiteY15" fmla="*/ 134715 h 134608"/>
                <a:gd name="connsiteX16" fmla="*/ 152984 w 152741"/>
                <a:gd name="connsiteY16" fmla="*/ 125274 h 134608"/>
                <a:gd name="connsiteX17" fmla="*/ 129298 w 152741"/>
                <a:gd name="connsiteY17" fmla="*/ 116138 h 134608"/>
                <a:gd name="connsiteX18" fmla="*/ 129298 w 152741"/>
                <a:gd name="connsiteY18" fmla="*/ 57970 h 134608"/>
                <a:gd name="connsiteX19" fmla="*/ 119885 w 152741"/>
                <a:gd name="connsiteY19" fmla="*/ 11374 h 134608"/>
                <a:gd name="connsiteX20" fmla="*/ 88000 w 152741"/>
                <a:gd name="connsiteY20" fmla="*/ 106 h 134608"/>
                <a:gd name="connsiteX21" fmla="*/ 43058 w 152741"/>
                <a:gd name="connsiteY21" fmla="*/ 32083 h 134608"/>
                <a:gd name="connsiteX22" fmla="*/ 43058 w 152741"/>
                <a:gd name="connsiteY22" fmla="*/ 106 h 134608"/>
                <a:gd name="connsiteX23" fmla="*/ 242 w 152741"/>
                <a:gd name="connsiteY23" fmla="*/ 3456 h 134608"/>
                <a:gd name="connsiteX24" fmla="*/ 242 w 152741"/>
                <a:gd name="connsiteY24" fmla="*/ 12897 h 134608"/>
                <a:gd name="connsiteX25" fmla="*/ 23928 w 152741"/>
                <a:gd name="connsiteY25" fmla="*/ 29952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8" y="29952"/>
                  </a:moveTo>
                  <a:lnTo>
                    <a:pt x="23928" y="111569"/>
                  </a:lnTo>
                  <a:cubicBezTo>
                    <a:pt x="23928" y="125274"/>
                    <a:pt x="20587" y="125274"/>
                    <a:pt x="242" y="125274"/>
                  </a:cubicBezTo>
                  <a:lnTo>
                    <a:pt x="242" y="134715"/>
                  </a:lnTo>
                  <a:cubicBezTo>
                    <a:pt x="10870" y="134410"/>
                    <a:pt x="26357" y="133801"/>
                    <a:pt x="34556" y="133801"/>
                  </a:cubicBezTo>
                  <a:cubicBezTo>
                    <a:pt x="42451" y="133801"/>
                    <a:pt x="58241" y="134410"/>
                    <a:pt x="68566" y="134715"/>
                  </a:cubicBezTo>
                  <a:lnTo>
                    <a:pt x="68566" y="125274"/>
                  </a:lnTo>
                  <a:cubicBezTo>
                    <a:pt x="48221" y="125274"/>
                    <a:pt x="44880" y="125274"/>
                    <a:pt x="44880" y="111569"/>
                  </a:cubicBezTo>
                  <a:lnTo>
                    <a:pt x="44880" y="55533"/>
                  </a:lnTo>
                  <a:cubicBezTo>
                    <a:pt x="44880" y="23861"/>
                    <a:pt x="66440" y="6806"/>
                    <a:pt x="85875" y="6806"/>
                  </a:cubicBezTo>
                  <a:cubicBezTo>
                    <a:pt x="105005" y="6806"/>
                    <a:pt x="108345" y="23252"/>
                    <a:pt x="108345" y="40611"/>
                  </a:cubicBezTo>
                  <a:lnTo>
                    <a:pt x="108345" y="111569"/>
                  </a:lnTo>
                  <a:cubicBezTo>
                    <a:pt x="108345" y="125274"/>
                    <a:pt x="105005" y="125274"/>
                    <a:pt x="84660" y="125274"/>
                  </a:cubicBezTo>
                  <a:lnTo>
                    <a:pt x="84660" y="134715"/>
                  </a:lnTo>
                  <a:cubicBezTo>
                    <a:pt x="95288" y="134410"/>
                    <a:pt x="110775" y="133801"/>
                    <a:pt x="118974" y="133801"/>
                  </a:cubicBezTo>
                  <a:cubicBezTo>
                    <a:pt x="126869" y="133801"/>
                    <a:pt x="142659" y="134410"/>
                    <a:pt x="152984" y="134715"/>
                  </a:cubicBezTo>
                  <a:lnTo>
                    <a:pt x="152984" y="125274"/>
                  </a:lnTo>
                  <a:cubicBezTo>
                    <a:pt x="137193" y="125274"/>
                    <a:pt x="129602" y="125274"/>
                    <a:pt x="129298" y="116138"/>
                  </a:cubicBezTo>
                  <a:lnTo>
                    <a:pt x="129298" y="57970"/>
                  </a:lnTo>
                  <a:cubicBezTo>
                    <a:pt x="129298" y="31779"/>
                    <a:pt x="129298" y="22338"/>
                    <a:pt x="119885" y="11374"/>
                  </a:cubicBezTo>
                  <a:cubicBezTo>
                    <a:pt x="115633" y="6197"/>
                    <a:pt x="105613" y="106"/>
                    <a:pt x="88000" y="106"/>
                  </a:cubicBezTo>
                  <a:cubicBezTo>
                    <a:pt x="65833" y="106"/>
                    <a:pt x="51561" y="13202"/>
                    <a:pt x="43058" y="32083"/>
                  </a:cubicBezTo>
                  <a:lnTo>
                    <a:pt x="43058" y="106"/>
                  </a:lnTo>
                  <a:lnTo>
                    <a:pt x="242" y="3456"/>
                  </a:lnTo>
                  <a:lnTo>
                    <a:pt x="242" y="12897"/>
                  </a:lnTo>
                  <a:cubicBezTo>
                    <a:pt x="21498" y="12897"/>
                    <a:pt x="23928" y="15029"/>
                    <a:pt x="23928" y="2995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B00C86B-F97B-44BD-2A0C-E10B4CB631F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4436178" y="8072153"/>
              <a:ext cx="164584" cy="200389"/>
            </a:xfrm>
            <a:custGeom>
              <a:avLst/>
              <a:gdLst>
                <a:gd name="connsiteX0" fmla="*/ 61287 w 164584"/>
                <a:gd name="connsiteY0" fmla="*/ 27820 h 200389"/>
                <a:gd name="connsiteX1" fmla="*/ 65842 w 164584"/>
                <a:gd name="connsiteY1" fmla="*/ 8329 h 200389"/>
                <a:gd name="connsiteX2" fmla="*/ 57036 w 164584"/>
                <a:gd name="connsiteY2" fmla="*/ 106 h 200389"/>
                <a:gd name="connsiteX3" fmla="*/ 44889 w 164584"/>
                <a:gd name="connsiteY3" fmla="*/ 11070 h 200389"/>
                <a:gd name="connsiteX4" fmla="*/ 1162 w 164584"/>
                <a:gd name="connsiteY4" fmla="*/ 187401 h 200389"/>
                <a:gd name="connsiteX5" fmla="*/ 251 w 164584"/>
                <a:gd name="connsiteY5" fmla="*/ 192274 h 200389"/>
                <a:gd name="connsiteX6" fmla="*/ 8753 w 164584"/>
                <a:gd name="connsiteY6" fmla="*/ 200496 h 200389"/>
                <a:gd name="connsiteX7" fmla="*/ 19382 w 164584"/>
                <a:gd name="connsiteY7" fmla="*/ 194101 h 200389"/>
                <a:gd name="connsiteX8" fmla="*/ 36083 w 164584"/>
                <a:gd name="connsiteY8" fmla="*/ 128624 h 200389"/>
                <a:gd name="connsiteX9" fmla="*/ 65538 w 164584"/>
                <a:gd name="connsiteY9" fmla="*/ 138065 h 200389"/>
                <a:gd name="connsiteX10" fmla="*/ 105925 w 164584"/>
                <a:gd name="connsiteY10" fmla="*/ 115833 h 200389"/>
                <a:gd name="connsiteX11" fmla="*/ 133255 w 164584"/>
                <a:gd name="connsiteY11" fmla="*/ 138065 h 200389"/>
                <a:gd name="connsiteX12" fmla="*/ 155726 w 164584"/>
                <a:gd name="connsiteY12" fmla="*/ 121315 h 200389"/>
                <a:gd name="connsiteX13" fmla="*/ 164835 w 164584"/>
                <a:gd name="connsiteY13" fmla="*/ 91165 h 200389"/>
                <a:gd name="connsiteX14" fmla="*/ 161191 w 164584"/>
                <a:gd name="connsiteY14" fmla="*/ 88119 h 200389"/>
                <a:gd name="connsiteX15" fmla="*/ 156940 w 164584"/>
                <a:gd name="connsiteY15" fmla="*/ 93601 h 200389"/>
                <a:gd name="connsiteX16" fmla="*/ 133862 w 164584"/>
                <a:gd name="connsiteY16" fmla="*/ 131365 h 200389"/>
                <a:gd name="connsiteX17" fmla="*/ 124752 w 164584"/>
                <a:gd name="connsiteY17" fmla="*/ 117356 h 200389"/>
                <a:gd name="connsiteX18" fmla="*/ 130825 w 164584"/>
                <a:gd name="connsiteY18" fmla="*/ 85683 h 200389"/>
                <a:gd name="connsiteX19" fmla="*/ 139328 w 164584"/>
                <a:gd name="connsiteY19" fmla="*/ 52792 h 200389"/>
                <a:gd name="connsiteX20" fmla="*/ 144490 w 164584"/>
                <a:gd name="connsiteY20" fmla="*/ 32083 h 200389"/>
                <a:gd name="connsiteX21" fmla="*/ 149045 w 164584"/>
                <a:gd name="connsiteY21" fmla="*/ 11679 h 200389"/>
                <a:gd name="connsiteX22" fmla="*/ 140239 w 164584"/>
                <a:gd name="connsiteY22" fmla="*/ 3456 h 200389"/>
                <a:gd name="connsiteX23" fmla="*/ 128396 w 164584"/>
                <a:gd name="connsiteY23" fmla="*/ 14115 h 200389"/>
                <a:gd name="connsiteX24" fmla="*/ 114124 w 164584"/>
                <a:gd name="connsiteY24" fmla="*/ 71065 h 200389"/>
                <a:gd name="connsiteX25" fmla="*/ 106229 w 164584"/>
                <a:gd name="connsiteY25" fmla="*/ 102128 h 200389"/>
                <a:gd name="connsiteX26" fmla="*/ 66753 w 164584"/>
                <a:gd name="connsiteY26" fmla="*/ 131365 h 200389"/>
                <a:gd name="connsiteX27" fmla="*/ 44282 w 164584"/>
                <a:gd name="connsiteY27" fmla="*/ 104869 h 200389"/>
                <a:gd name="connsiteX28" fmla="*/ 48533 w 164584"/>
                <a:gd name="connsiteY28" fmla="*/ 78983 h 200389"/>
                <a:gd name="connsiteX29" fmla="*/ 61287 w 164584"/>
                <a:gd name="connsiteY29" fmla="*/ 27820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7" y="27820"/>
                  </a:moveTo>
                  <a:cubicBezTo>
                    <a:pt x="62805" y="21424"/>
                    <a:pt x="65842" y="9852"/>
                    <a:pt x="65842" y="8329"/>
                  </a:cubicBezTo>
                  <a:cubicBezTo>
                    <a:pt x="65842" y="3152"/>
                    <a:pt x="62198" y="106"/>
                    <a:pt x="57036" y="106"/>
                  </a:cubicBezTo>
                  <a:cubicBezTo>
                    <a:pt x="56125" y="106"/>
                    <a:pt x="47622" y="411"/>
                    <a:pt x="44889" y="11070"/>
                  </a:cubicBezTo>
                  <a:lnTo>
                    <a:pt x="1162" y="187401"/>
                  </a:lnTo>
                  <a:cubicBezTo>
                    <a:pt x="251" y="191055"/>
                    <a:pt x="251" y="191664"/>
                    <a:pt x="251" y="192274"/>
                  </a:cubicBezTo>
                  <a:cubicBezTo>
                    <a:pt x="251" y="196842"/>
                    <a:pt x="3591" y="200496"/>
                    <a:pt x="8753" y="200496"/>
                  </a:cubicBezTo>
                  <a:cubicBezTo>
                    <a:pt x="15130" y="200496"/>
                    <a:pt x="18774" y="195014"/>
                    <a:pt x="19382" y="194101"/>
                  </a:cubicBezTo>
                  <a:cubicBezTo>
                    <a:pt x="20596" y="191360"/>
                    <a:pt x="24544" y="175524"/>
                    <a:pt x="36083" y="128624"/>
                  </a:cubicBezTo>
                  <a:cubicBezTo>
                    <a:pt x="45800" y="136846"/>
                    <a:pt x="59465" y="138065"/>
                    <a:pt x="65538" y="138065"/>
                  </a:cubicBezTo>
                  <a:cubicBezTo>
                    <a:pt x="86794" y="138065"/>
                    <a:pt x="98637" y="124360"/>
                    <a:pt x="105925" y="115833"/>
                  </a:cubicBezTo>
                  <a:cubicBezTo>
                    <a:pt x="108658" y="129537"/>
                    <a:pt x="119893" y="138065"/>
                    <a:pt x="133255" y="138065"/>
                  </a:cubicBezTo>
                  <a:cubicBezTo>
                    <a:pt x="143883" y="138065"/>
                    <a:pt x="150867" y="131060"/>
                    <a:pt x="155726" y="121315"/>
                  </a:cubicBezTo>
                  <a:cubicBezTo>
                    <a:pt x="160888" y="110351"/>
                    <a:pt x="164835" y="91774"/>
                    <a:pt x="164835" y="91165"/>
                  </a:cubicBezTo>
                  <a:cubicBezTo>
                    <a:pt x="164835" y="88119"/>
                    <a:pt x="162102" y="88119"/>
                    <a:pt x="161191" y="88119"/>
                  </a:cubicBezTo>
                  <a:cubicBezTo>
                    <a:pt x="158155" y="88119"/>
                    <a:pt x="157851" y="89338"/>
                    <a:pt x="156940" y="93601"/>
                  </a:cubicBezTo>
                  <a:cubicBezTo>
                    <a:pt x="151778" y="113397"/>
                    <a:pt x="146312" y="131365"/>
                    <a:pt x="133862" y="131365"/>
                  </a:cubicBezTo>
                  <a:cubicBezTo>
                    <a:pt x="125663" y="131365"/>
                    <a:pt x="124752" y="123447"/>
                    <a:pt x="124752" y="117356"/>
                  </a:cubicBezTo>
                  <a:cubicBezTo>
                    <a:pt x="124752" y="110656"/>
                    <a:pt x="128396" y="96342"/>
                    <a:pt x="130825" y="85683"/>
                  </a:cubicBezTo>
                  <a:lnTo>
                    <a:pt x="139328" y="52792"/>
                  </a:lnTo>
                  <a:cubicBezTo>
                    <a:pt x="140239" y="48224"/>
                    <a:pt x="143275" y="36652"/>
                    <a:pt x="144490" y="32083"/>
                  </a:cubicBezTo>
                  <a:cubicBezTo>
                    <a:pt x="146008" y="25079"/>
                    <a:pt x="149045" y="13506"/>
                    <a:pt x="149045" y="11679"/>
                  </a:cubicBezTo>
                  <a:cubicBezTo>
                    <a:pt x="149045" y="6197"/>
                    <a:pt x="144794" y="3456"/>
                    <a:pt x="140239" y="3456"/>
                  </a:cubicBezTo>
                  <a:cubicBezTo>
                    <a:pt x="138720" y="3456"/>
                    <a:pt x="130825" y="3761"/>
                    <a:pt x="128396" y="14115"/>
                  </a:cubicBezTo>
                  <a:lnTo>
                    <a:pt x="114124" y="71065"/>
                  </a:lnTo>
                  <a:cubicBezTo>
                    <a:pt x="110480" y="86292"/>
                    <a:pt x="107140" y="99083"/>
                    <a:pt x="106229" y="102128"/>
                  </a:cubicBezTo>
                  <a:cubicBezTo>
                    <a:pt x="105925" y="103651"/>
                    <a:pt x="91349" y="131365"/>
                    <a:pt x="66753" y="131365"/>
                  </a:cubicBezTo>
                  <a:cubicBezTo>
                    <a:pt x="51570" y="131365"/>
                    <a:pt x="44282" y="121315"/>
                    <a:pt x="44282" y="104869"/>
                  </a:cubicBezTo>
                  <a:cubicBezTo>
                    <a:pt x="44282" y="96038"/>
                    <a:pt x="46407" y="87510"/>
                    <a:pt x="48533" y="78983"/>
                  </a:cubicBezTo>
                  <a:lnTo>
                    <a:pt x="61287" y="2782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3C97F7B-0A86-2553-688D-17EAC20F49C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4625830" y="8072153"/>
              <a:ext cx="111747" cy="137958"/>
            </a:xfrm>
            <a:custGeom>
              <a:avLst/>
              <a:gdLst>
                <a:gd name="connsiteX0" fmla="*/ 103198 w 111747"/>
                <a:gd name="connsiteY0" fmla="*/ 20815 h 137958"/>
                <a:gd name="connsiteX1" fmla="*/ 88622 w 111747"/>
                <a:gd name="connsiteY1" fmla="*/ 34520 h 137958"/>
                <a:gd name="connsiteX2" fmla="*/ 98036 w 111747"/>
                <a:gd name="connsiteY2" fmla="*/ 43351 h 137958"/>
                <a:gd name="connsiteX3" fmla="*/ 112004 w 111747"/>
                <a:gd name="connsiteY3" fmla="*/ 26297 h 137958"/>
                <a:gd name="connsiteX4" fmla="*/ 75869 w 111747"/>
                <a:gd name="connsiteY4" fmla="*/ 106 h 137958"/>
                <a:gd name="connsiteX5" fmla="*/ 24550 w 111747"/>
                <a:gd name="connsiteY5" fmla="*/ 44570 h 137958"/>
                <a:gd name="connsiteX6" fmla="*/ 55827 w 111747"/>
                <a:gd name="connsiteY6" fmla="*/ 74720 h 137958"/>
                <a:gd name="connsiteX7" fmla="*/ 87408 w 111747"/>
                <a:gd name="connsiteY7" fmla="*/ 97865 h 137958"/>
                <a:gd name="connsiteX8" fmla="*/ 43984 w 111747"/>
                <a:gd name="connsiteY8" fmla="*/ 131365 h 137958"/>
                <a:gd name="connsiteX9" fmla="*/ 9367 w 111747"/>
                <a:gd name="connsiteY9" fmla="*/ 115224 h 137958"/>
                <a:gd name="connsiteX10" fmla="*/ 28497 w 111747"/>
                <a:gd name="connsiteY10" fmla="*/ 99083 h 137958"/>
                <a:gd name="connsiteX11" fmla="*/ 17262 w 111747"/>
                <a:gd name="connsiteY11" fmla="*/ 88424 h 137958"/>
                <a:gd name="connsiteX12" fmla="*/ 257 w 111747"/>
                <a:gd name="connsiteY12" fmla="*/ 108524 h 137958"/>
                <a:gd name="connsiteX13" fmla="*/ 43680 w 111747"/>
                <a:gd name="connsiteY13" fmla="*/ 138065 h 137958"/>
                <a:gd name="connsiteX14" fmla="*/ 104716 w 111747"/>
                <a:gd name="connsiteY14" fmla="*/ 87510 h 137958"/>
                <a:gd name="connsiteX15" fmla="*/ 95303 w 111747"/>
                <a:gd name="connsiteY15" fmla="*/ 65279 h 137958"/>
                <a:gd name="connsiteX16" fmla="*/ 64937 w 111747"/>
                <a:gd name="connsiteY16" fmla="*/ 52488 h 137958"/>
                <a:gd name="connsiteX17" fmla="*/ 41858 w 111747"/>
                <a:gd name="connsiteY17" fmla="*/ 34215 h 137958"/>
                <a:gd name="connsiteX18" fmla="*/ 75869 w 111747"/>
                <a:gd name="connsiteY18" fmla="*/ 6806 h 137958"/>
                <a:gd name="connsiteX19" fmla="*/ 103198 w 111747"/>
                <a:gd name="connsiteY19" fmla="*/ 20815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8" y="20815"/>
                  </a:moveTo>
                  <a:cubicBezTo>
                    <a:pt x="94696" y="21120"/>
                    <a:pt x="88622" y="27820"/>
                    <a:pt x="88622" y="34520"/>
                  </a:cubicBezTo>
                  <a:cubicBezTo>
                    <a:pt x="88622" y="38783"/>
                    <a:pt x="91355" y="43351"/>
                    <a:pt x="98036" y="43351"/>
                  </a:cubicBezTo>
                  <a:cubicBezTo>
                    <a:pt x="104716" y="43351"/>
                    <a:pt x="112004" y="38174"/>
                    <a:pt x="112004" y="26297"/>
                  </a:cubicBezTo>
                  <a:cubicBezTo>
                    <a:pt x="112004" y="12593"/>
                    <a:pt x="98947" y="106"/>
                    <a:pt x="75869" y="106"/>
                  </a:cubicBezTo>
                  <a:cubicBezTo>
                    <a:pt x="35785" y="106"/>
                    <a:pt x="24550" y="31170"/>
                    <a:pt x="24550" y="44570"/>
                  </a:cubicBezTo>
                  <a:cubicBezTo>
                    <a:pt x="24550" y="68324"/>
                    <a:pt x="47021" y="72892"/>
                    <a:pt x="55827" y="74720"/>
                  </a:cubicBezTo>
                  <a:cubicBezTo>
                    <a:pt x="71617" y="77765"/>
                    <a:pt x="87408" y="81115"/>
                    <a:pt x="87408" y="97865"/>
                  </a:cubicBezTo>
                  <a:cubicBezTo>
                    <a:pt x="87408" y="105783"/>
                    <a:pt x="80423" y="131365"/>
                    <a:pt x="43984" y="131365"/>
                  </a:cubicBezTo>
                  <a:cubicBezTo>
                    <a:pt x="39733" y="131365"/>
                    <a:pt x="16351" y="131365"/>
                    <a:pt x="9367" y="115224"/>
                  </a:cubicBezTo>
                  <a:cubicBezTo>
                    <a:pt x="20906" y="116747"/>
                    <a:pt x="28497" y="107610"/>
                    <a:pt x="28497" y="99083"/>
                  </a:cubicBezTo>
                  <a:cubicBezTo>
                    <a:pt x="28497" y="92079"/>
                    <a:pt x="23639" y="88424"/>
                    <a:pt x="17262" y="88424"/>
                  </a:cubicBezTo>
                  <a:cubicBezTo>
                    <a:pt x="9367" y="88424"/>
                    <a:pt x="257" y="94819"/>
                    <a:pt x="257" y="108524"/>
                  </a:cubicBezTo>
                  <a:cubicBezTo>
                    <a:pt x="257" y="125883"/>
                    <a:pt x="17566" y="138065"/>
                    <a:pt x="43680" y="138065"/>
                  </a:cubicBezTo>
                  <a:cubicBezTo>
                    <a:pt x="92874" y="138065"/>
                    <a:pt x="104716" y="101215"/>
                    <a:pt x="104716" y="87510"/>
                  </a:cubicBezTo>
                  <a:cubicBezTo>
                    <a:pt x="104716" y="76547"/>
                    <a:pt x="98947" y="68933"/>
                    <a:pt x="95303" y="65279"/>
                  </a:cubicBezTo>
                  <a:cubicBezTo>
                    <a:pt x="87104" y="56751"/>
                    <a:pt x="78298" y="55229"/>
                    <a:pt x="64937" y="52488"/>
                  </a:cubicBezTo>
                  <a:cubicBezTo>
                    <a:pt x="54005" y="50051"/>
                    <a:pt x="41858" y="47920"/>
                    <a:pt x="41858" y="34215"/>
                  </a:cubicBezTo>
                  <a:cubicBezTo>
                    <a:pt x="41858" y="25383"/>
                    <a:pt x="49146" y="6806"/>
                    <a:pt x="75869" y="6806"/>
                  </a:cubicBezTo>
                  <a:cubicBezTo>
                    <a:pt x="83460" y="6806"/>
                    <a:pt x="98643" y="8938"/>
                    <a:pt x="103198" y="2081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FFC7C2C-9A18-308E-8686-09E33453D01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4769690" y="7978353"/>
              <a:ext cx="70449" cy="304544"/>
            </a:xfrm>
            <a:custGeom>
              <a:avLst/>
              <a:gdLst>
                <a:gd name="connsiteX0" fmla="*/ 70711 w 70449"/>
                <a:gd name="connsiteY0" fmla="*/ 152378 h 304544"/>
                <a:gd name="connsiteX1" fmla="*/ 50669 w 70449"/>
                <a:gd name="connsiteY1" fmla="*/ 57361 h 304544"/>
                <a:gd name="connsiteX2" fmla="*/ 3298 w 70449"/>
                <a:gd name="connsiteY2" fmla="*/ 106 h 304544"/>
                <a:gd name="connsiteX3" fmla="*/ 262 w 70449"/>
                <a:gd name="connsiteY3" fmla="*/ 3152 h 304544"/>
                <a:gd name="connsiteX4" fmla="*/ 6031 w 70449"/>
                <a:gd name="connsiteY4" fmla="*/ 10156 h 304544"/>
                <a:gd name="connsiteX5" fmla="*/ 53099 w 70449"/>
                <a:gd name="connsiteY5" fmla="*/ 152378 h 304544"/>
                <a:gd name="connsiteX6" fmla="*/ 4209 w 70449"/>
                <a:gd name="connsiteY6" fmla="*/ 296428 h 304544"/>
                <a:gd name="connsiteX7" fmla="*/ 262 w 70449"/>
                <a:gd name="connsiteY7" fmla="*/ 301605 h 304544"/>
                <a:gd name="connsiteX8" fmla="*/ 3298 w 70449"/>
                <a:gd name="connsiteY8" fmla="*/ 304650 h 304544"/>
                <a:gd name="connsiteX9" fmla="*/ 51580 w 70449"/>
                <a:gd name="connsiteY9" fmla="*/ 245264 h 304544"/>
                <a:gd name="connsiteX10" fmla="*/ 70711 w 70449"/>
                <a:gd name="connsiteY10" fmla="*/ 152378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1" y="152378"/>
                  </a:moveTo>
                  <a:cubicBezTo>
                    <a:pt x="70711" y="128624"/>
                    <a:pt x="67371" y="91774"/>
                    <a:pt x="50669" y="57361"/>
                  </a:cubicBezTo>
                  <a:cubicBezTo>
                    <a:pt x="32450" y="19902"/>
                    <a:pt x="6335" y="106"/>
                    <a:pt x="3298" y="106"/>
                  </a:cubicBezTo>
                  <a:cubicBezTo>
                    <a:pt x="1476" y="106"/>
                    <a:pt x="262" y="1324"/>
                    <a:pt x="262" y="3152"/>
                  </a:cubicBezTo>
                  <a:cubicBezTo>
                    <a:pt x="262" y="4065"/>
                    <a:pt x="262" y="4674"/>
                    <a:pt x="6031" y="10156"/>
                  </a:cubicBezTo>
                  <a:cubicBezTo>
                    <a:pt x="35790" y="40306"/>
                    <a:pt x="53099" y="88729"/>
                    <a:pt x="53099" y="152378"/>
                  </a:cubicBezTo>
                  <a:cubicBezTo>
                    <a:pt x="53099" y="204455"/>
                    <a:pt x="41863" y="258055"/>
                    <a:pt x="4209" y="296428"/>
                  </a:cubicBezTo>
                  <a:cubicBezTo>
                    <a:pt x="262" y="300082"/>
                    <a:pt x="262" y="300691"/>
                    <a:pt x="262" y="301605"/>
                  </a:cubicBezTo>
                  <a:cubicBezTo>
                    <a:pt x="262" y="303432"/>
                    <a:pt x="1476" y="304650"/>
                    <a:pt x="3298" y="304650"/>
                  </a:cubicBezTo>
                  <a:cubicBezTo>
                    <a:pt x="6335" y="304650"/>
                    <a:pt x="33664" y="283941"/>
                    <a:pt x="51580" y="245264"/>
                  </a:cubicBezTo>
                  <a:cubicBezTo>
                    <a:pt x="67067" y="211764"/>
                    <a:pt x="70711" y="177960"/>
                    <a:pt x="70711" y="15237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7EEBAF1-A938-E9F1-9101-9E91AA383F2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3735077" y="8330561"/>
              <a:ext cx="1135393" cy="12181"/>
            </a:xfrm>
            <a:custGeom>
              <a:avLst/>
              <a:gdLst>
                <a:gd name="connsiteX0" fmla="*/ 0 w 1135393"/>
                <a:gd name="connsiteY0" fmla="*/ 0 h 12181"/>
                <a:gd name="connsiteX1" fmla="*/ 1135394 w 1135393"/>
                <a:gd name="connsiteY1" fmla="*/ 0 h 12181"/>
                <a:gd name="connsiteX2" fmla="*/ 1135394 w 1135393"/>
                <a:gd name="connsiteY2" fmla="*/ 12181 h 12181"/>
                <a:gd name="connsiteX3" fmla="*/ 1 w 1135393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93" h="12181">
                  <a:moveTo>
                    <a:pt x="0" y="0"/>
                  </a:moveTo>
                  <a:lnTo>
                    <a:pt x="1135394" y="0"/>
                  </a:lnTo>
                  <a:lnTo>
                    <a:pt x="1135394" y="12181"/>
                  </a:lnTo>
                  <a:lnTo>
                    <a:pt x="1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4FC470-31D2-07EA-8D54-F1D131B480E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4242042" y="8418863"/>
              <a:ext cx="121160" cy="202826"/>
            </a:xfrm>
            <a:custGeom>
              <a:avLst/>
              <a:gdLst>
                <a:gd name="connsiteX0" fmla="*/ 23626 w 121160"/>
                <a:gd name="connsiteY0" fmla="*/ 179496 h 202826"/>
                <a:gd name="connsiteX1" fmla="*/ 55814 w 121160"/>
                <a:gd name="connsiteY1" fmla="*/ 148128 h 202826"/>
                <a:gd name="connsiteX2" fmla="*/ 121405 w 121160"/>
                <a:gd name="connsiteY2" fmla="*/ 59201 h 202826"/>
                <a:gd name="connsiteX3" fmla="*/ 57029 w 121160"/>
                <a:gd name="connsiteY3" fmla="*/ 120 h 202826"/>
                <a:gd name="connsiteX4" fmla="*/ 244 w 121160"/>
                <a:gd name="connsiteY4" fmla="*/ 55242 h 202826"/>
                <a:gd name="connsiteX5" fmla="*/ 16338 w 121160"/>
                <a:gd name="connsiteY5" fmla="*/ 72297 h 202826"/>
                <a:gd name="connsiteX6" fmla="*/ 32129 w 121160"/>
                <a:gd name="connsiteY6" fmla="*/ 56156 h 202826"/>
                <a:gd name="connsiteX7" fmla="*/ 16035 w 121160"/>
                <a:gd name="connsiteY7" fmla="*/ 40320 h 202826"/>
                <a:gd name="connsiteX8" fmla="*/ 12087 w 121160"/>
                <a:gd name="connsiteY8" fmla="*/ 40624 h 202826"/>
                <a:gd name="connsiteX9" fmla="*/ 53081 w 121160"/>
                <a:gd name="connsiteY9" fmla="*/ 9561 h 202826"/>
                <a:gd name="connsiteX10" fmla="*/ 93772 w 121160"/>
                <a:gd name="connsiteY10" fmla="*/ 59201 h 202826"/>
                <a:gd name="connsiteX11" fmla="*/ 61888 w 121160"/>
                <a:gd name="connsiteY11" fmla="*/ 126506 h 202826"/>
                <a:gd name="connsiteX12" fmla="*/ 3585 w 121160"/>
                <a:gd name="connsiteY12" fmla="*/ 191678 h 202826"/>
                <a:gd name="connsiteX13" fmla="*/ 244 w 121160"/>
                <a:gd name="connsiteY13" fmla="*/ 202946 h 202826"/>
                <a:gd name="connsiteX14" fmla="*/ 112903 w 121160"/>
                <a:gd name="connsiteY14" fmla="*/ 202946 h 202826"/>
                <a:gd name="connsiteX15" fmla="*/ 121405 w 121160"/>
                <a:gd name="connsiteY15" fmla="*/ 149955 h 202826"/>
                <a:gd name="connsiteX16" fmla="*/ 113814 w 121160"/>
                <a:gd name="connsiteY16" fmla="*/ 149955 h 202826"/>
                <a:gd name="connsiteX17" fmla="*/ 107133 w 121160"/>
                <a:gd name="connsiteY17" fmla="*/ 177060 h 202826"/>
                <a:gd name="connsiteX18" fmla="*/ 78285 w 121160"/>
                <a:gd name="connsiteY18" fmla="*/ 179496 h 202826"/>
                <a:gd name="connsiteX19" fmla="*/ 23626 w 121160"/>
                <a:gd name="connsiteY19" fmla="*/ 179496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160" h="202826">
                  <a:moveTo>
                    <a:pt x="23626" y="179496"/>
                  </a:moveTo>
                  <a:lnTo>
                    <a:pt x="55814" y="148128"/>
                  </a:lnTo>
                  <a:cubicBezTo>
                    <a:pt x="103185" y="106101"/>
                    <a:pt x="121405" y="89656"/>
                    <a:pt x="121405" y="59201"/>
                  </a:cubicBezTo>
                  <a:cubicBezTo>
                    <a:pt x="121405" y="24483"/>
                    <a:pt x="94076" y="120"/>
                    <a:pt x="57029" y="120"/>
                  </a:cubicBezTo>
                  <a:cubicBezTo>
                    <a:pt x="22715" y="120"/>
                    <a:pt x="244" y="28138"/>
                    <a:pt x="244" y="55242"/>
                  </a:cubicBezTo>
                  <a:cubicBezTo>
                    <a:pt x="244" y="72297"/>
                    <a:pt x="15427" y="72297"/>
                    <a:pt x="16338" y="72297"/>
                  </a:cubicBezTo>
                  <a:cubicBezTo>
                    <a:pt x="21501" y="72297"/>
                    <a:pt x="32129" y="68642"/>
                    <a:pt x="32129" y="56156"/>
                  </a:cubicBezTo>
                  <a:cubicBezTo>
                    <a:pt x="32129" y="48238"/>
                    <a:pt x="26663" y="40320"/>
                    <a:pt x="16035" y="40320"/>
                  </a:cubicBezTo>
                  <a:cubicBezTo>
                    <a:pt x="13605" y="40320"/>
                    <a:pt x="12998" y="40320"/>
                    <a:pt x="12087" y="40624"/>
                  </a:cubicBezTo>
                  <a:cubicBezTo>
                    <a:pt x="19071" y="20829"/>
                    <a:pt x="35469" y="9561"/>
                    <a:pt x="53081" y="9561"/>
                  </a:cubicBezTo>
                  <a:cubicBezTo>
                    <a:pt x="80715" y="9561"/>
                    <a:pt x="93772" y="34229"/>
                    <a:pt x="93772" y="59201"/>
                  </a:cubicBezTo>
                  <a:cubicBezTo>
                    <a:pt x="93772" y="83565"/>
                    <a:pt x="78589" y="107624"/>
                    <a:pt x="61888" y="126506"/>
                  </a:cubicBezTo>
                  <a:lnTo>
                    <a:pt x="3585" y="191678"/>
                  </a:lnTo>
                  <a:cubicBezTo>
                    <a:pt x="244" y="195028"/>
                    <a:pt x="244" y="195637"/>
                    <a:pt x="244" y="202946"/>
                  </a:cubicBezTo>
                  <a:lnTo>
                    <a:pt x="112903" y="202946"/>
                  </a:lnTo>
                  <a:lnTo>
                    <a:pt x="121405" y="149955"/>
                  </a:lnTo>
                  <a:lnTo>
                    <a:pt x="113814" y="149955"/>
                  </a:lnTo>
                  <a:cubicBezTo>
                    <a:pt x="112295" y="159092"/>
                    <a:pt x="110170" y="172492"/>
                    <a:pt x="107133" y="177060"/>
                  </a:cubicBezTo>
                  <a:cubicBezTo>
                    <a:pt x="105007" y="179496"/>
                    <a:pt x="84966" y="179496"/>
                    <a:pt x="78285" y="179496"/>
                  </a:cubicBezTo>
                  <a:lnTo>
                    <a:pt x="23626" y="17949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05152C-F9F1-79BC-435F-0A1F83903BD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5019027" y="8263257"/>
              <a:ext cx="146668" cy="146790"/>
            </a:xfrm>
            <a:custGeom>
              <a:avLst/>
              <a:gdLst>
                <a:gd name="connsiteX0" fmla="*/ 73755 w 146668"/>
                <a:gd name="connsiteY0" fmla="*/ 64981 h 146790"/>
                <a:gd name="connsiteX1" fmla="*/ 13023 w 146668"/>
                <a:gd name="connsiteY1" fmla="*/ 4377 h 146790"/>
                <a:gd name="connsiteX2" fmla="*/ 6342 w 146668"/>
                <a:gd name="connsiteY2" fmla="*/ 113 h 146790"/>
                <a:gd name="connsiteX3" fmla="*/ 269 w 146668"/>
                <a:gd name="connsiteY3" fmla="*/ 6204 h 146790"/>
                <a:gd name="connsiteX4" fmla="*/ 4216 w 146668"/>
                <a:gd name="connsiteY4" fmla="*/ 12295 h 146790"/>
                <a:gd name="connsiteX5" fmla="*/ 64949 w 146668"/>
                <a:gd name="connsiteY5" fmla="*/ 73508 h 146790"/>
                <a:gd name="connsiteX6" fmla="*/ 4216 w 146668"/>
                <a:gd name="connsiteY6" fmla="*/ 134721 h 146790"/>
                <a:gd name="connsiteX7" fmla="*/ 269 w 146668"/>
                <a:gd name="connsiteY7" fmla="*/ 140812 h 146790"/>
                <a:gd name="connsiteX8" fmla="*/ 6342 w 146668"/>
                <a:gd name="connsiteY8" fmla="*/ 146903 h 146790"/>
                <a:gd name="connsiteX9" fmla="*/ 13023 w 146668"/>
                <a:gd name="connsiteY9" fmla="*/ 142640 h 146790"/>
                <a:gd name="connsiteX10" fmla="*/ 73451 w 146668"/>
                <a:gd name="connsiteY10" fmla="*/ 82035 h 146790"/>
                <a:gd name="connsiteX11" fmla="*/ 136309 w 146668"/>
                <a:gd name="connsiteY11" fmla="*/ 145076 h 146790"/>
                <a:gd name="connsiteX12" fmla="*/ 140864 w 146668"/>
                <a:gd name="connsiteY12" fmla="*/ 146903 h 146790"/>
                <a:gd name="connsiteX13" fmla="*/ 146937 w 146668"/>
                <a:gd name="connsiteY13" fmla="*/ 140812 h 146790"/>
                <a:gd name="connsiteX14" fmla="*/ 146026 w 146668"/>
                <a:gd name="connsiteY14" fmla="*/ 137462 h 146790"/>
                <a:gd name="connsiteX15" fmla="*/ 82257 w 146668"/>
                <a:gd name="connsiteY15" fmla="*/ 73508 h 146790"/>
                <a:gd name="connsiteX16" fmla="*/ 137827 w 146668"/>
                <a:gd name="connsiteY16" fmla="*/ 17777 h 146790"/>
                <a:gd name="connsiteX17" fmla="*/ 145419 w 146668"/>
                <a:gd name="connsiteY17" fmla="*/ 10163 h 146790"/>
                <a:gd name="connsiteX18" fmla="*/ 146937 w 146668"/>
                <a:gd name="connsiteY18" fmla="*/ 6204 h 146790"/>
                <a:gd name="connsiteX19" fmla="*/ 140864 w 146668"/>
                <a:gd name="connsiteY19" fmla="*/ 113 h 146790"/>
                <a:gd name="connsiteX20" fmla="*/ 133880 w 146668"/>
                <a:gd name="connsiteY20" fmla="*/ 4681 h 146790"/>
                <a:gd name="connsiteX21" fmla="*/ 73755 w 146668"/>
                <a:gd name="connsiteY21" fmla="*/ 6498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5" y="64981"/>
                  </a:moveTo>
                  <a:lnTo>
                    <a:pt x="13023" y="4377"/>
                  </a:lnTo>
                  <a:cubicBezTo>
                    <a:pt x="9379" y="722"/>
                    <a:pt x="8771" y="113"/>
                    <a:pt x="6342" y="113"/>
                  </a:cubicBezTo>
                  <a:cubicBezTo>
                    <a:pt x="3305" y="113"/>
                    <a:pt x="269" y="2854"/>
                    <a:pt x="269" y="6204"/>
                  </a:cubicBezTo>
                  <a:cubicBezTo>
                    <a:pt x="269" y="8336"/>
                    <a:pt x="876" y="8945"/>
                    <a:pt x="4216" y="12295"/>
                  </a:cubicBezTo>
                  <a:lnTo>
                    <a:pt x="64949" y="73508"/>
                  </a:lnTo>
                  <a:lnTo>
                    <a:pt x="4216" y="134721"/>
                  </a:lnTo>
                  <a:cubicBezTo>
                    <a:pt x="876" y="138071"/>
                    <a:pt x="269" y="138680"/>
                    <a:pt x="269" y="140812"/>
                  </a:cubicBezTo>
                  <a:cubicBezTo>
                    <a:pt x="269" y="144162"/>
                    <a:pt x="3305" y="146903"/>
                    <a:pt x="6342" y="146903"/>
                  </a:cubicBezTo>
                  <a:cubicBezTo>
                    <a:pt x="8771" y="146903"/>
                    <a:pt x="9379" y="146294"/>
                    <a:pt x="13023" y="142640"/>
                  </a:cubicBezTo>
                  <a:lnTo>
                    <a:pt x="73451" y="82035"/>
                  </a:lnTo>
                  <a:lnTo>
                    <a:pt x="136309" y="145076"/>
                  </a:lnTo>
                  <a:cubicBezTo>
                    <a:pt x="136916" y="145380"/>
                    <a:pt x="139042" y="146903"/>
                    <a:pt x="140864" y="146903"/>
                  </a:cubicBezTo>
                  <a:cubicBezTo>
                    <a:pt x="144508" y="146903"/>
                    <a:pt x="146937" y="144162"/>
                    <a:pt x="146937" y="140812"/>
                  </a:cubicBezTo>
                  <a:cubicBezTo>
                    <a:pt x="146937" y="140203"/>
                    <a:pt x="146937" y="138985"/>
                    <a:pt x="146026" y="137462"/>
                  </a:cubicBezTo>
                  <a:cubicBezTo>
                    <a:pt x="145723" y="136853"/>
                    <a:pt x="97440" y="89040"/>
                    <a:pt x="82257" y="73508"/>
                  </a:cubicBezTo>
                  <a:lnTo>
                    <a:pt x="137827" y="17777"/>
                  </a:lnTo>
                  <a:cubicBezTo>
                    <a:pt x="139346" y="15949"/>
                    <a:pt x="143901" y="11990"/>
                    <a:pt x="145419" y="10163"/>
                  </a:cubicBezTo>
                  <a:cubicBezTo>
                    <a:pt x="145723" y="9554"/>
                    <a:pt x="146937" y="8336"/>
                    <a:pt x="146937" y="6204"/>
                  </a:cubicBezTo>
                  <a:cubicBezTo>
                    <a:pt x="146937" y="2854"/>
                    <a:pt x="144508" y="113"/>
                    <a:pt x="140864" y="113"/>
                  </a:cubicBezTo>
                  <a:cubicBezTo>
                    <a:pt x="138435" y="113"/>
                    <a:pt x="137220" y="1331"/>
                    <a:pt x="133880" y="4681"/>
                  </a:cubicBezTo>
                  <a:lnTo>
                    <a:pt x="73755" y="649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C742DC0-2A8F-DE65-EC6C-53638A6E921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5305075" y="8209961"/>
              <a:ext cx="100208" cy="202826"/>
            </a:xfrm>
            <a:custGeom>
              <a:avLst/>
              <a:gdLst>
                <a:gd name="connsiteX0" fmla="*/ 62529 w 100208"/>
                <a:gd name="connsiteY0" fmla="*/ 8031 h 202826"/>
                <a:gd name="connsiteX1" fmla="*/ 55545 w 100208"/>
                <a:gd name="connsiteY1" fmla="*/ 113 h 202826"/>
                <a:gd name="connsiteX2" fmla="*/ 279 w 100208"/>
                <a:gd name="connsiteY2" fmla="*/ 19604 h 202826"/>
                <a:gd name="connsiteX3" fmla="*/ 279 w 100208"/>
                <a:gd name="connsiteY3" fmla="*/ 29045 h 202826"/>
                <a:gd name="connsiteX4" fmla="*/ 40058 w 100208"/>
                <a:gd name="connsiteY4" fmla="*/ 21126 h 202826"/>
                <a:gd name="connsiteX5" fmla="*/ 40058 w 100208"/>
                <a:gd name="connsiteY5" fmla="*/ 178880 h 202826"/>
                <a:gd name="connsiteX6" fmla="*/ 11818 w 100208"/>
                <a:gd name="connsiteY6" fmla="*/ 193498 h 202826"/>
                <a:gd name="connsiteX7" fmla="*/ 2101 w 100208"/>
                <a:gd name="connsiteY7" fmla="*/ 193498 h 202826"/>
                <a:gd name="connsiteX8" fmla="*/ 2101 w 100208"/>
                <a:gd name="connsiteY8" fmla="*/ 202939 h 202826"/>
                <a:gd name="connsiteX9" fmla="*/ 51294 w 100208"/>
                <a:gd name="connsiteY9" fmla="*/ 202026 h 202826"/>
                <a:gd name="connsiteX10" fmla="*/ 100487 w 100208"/>
                <a:gd name="connsiteY10" fmla="*/ 202939 h 202826"/>
                <a:gd name="connsiteX11" fmla="*/ 100487 w 100208"/>
                <a:gd name="connsiteY11" fmla="*/ 193498 h 202826"/>
                <a:gd name="connsiteX12" fmla="*/ 90770 w 100208"/>
                <a:gd name="connsiteY12" fmla="*/ 193498 h 202826"/>
                <a:gd name="connsiteX13" fmla="*/ 62529 w 100208"/>
                <a:gd name="connsiteY13" fmla="*/ 178880 h 202826"/>
                <a:gd name="connsiteX14" fmla="*/ 62529 w 100208"/>
                <a:gd name="connsiteY14" fmla="*/ 8031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29" y="8031"/>
                  </a:moveTo>
                  <a:cubicBezTo>
                    <a:pt x="62529" y="722"/>
                    <a:pt x="62529" y="113"/>
                    <a:pt x="55545" y="113"/>
                  </a:cubicBezTo>
                  <a:cubicBezTo>
                    <a:pt x="36718" y="19604"/>
                    <a:pt x="9996" y="19604"/>
                    <a:pt x="279" y="19604"/>
                  </a:cubicBezTo>
                  <a:lnTo>
                    <a:pt x="279" y="29045"/>
                  </a:lnTo>
                  <a:cubicBezTo>
                    <a:pt x="6352" y="29045"/>
                    <a:pt x="24268" y="29045"/>
                    <a:pt x="40058" y="21126"/>
                  </a:cubicBezTo>
                  <a:lnTo>
                    <a:pt x="40058" y="178880"/>
                  </a:lnTo>
                  <a:cubicBezTo>
                    <a:pt x="40058" y="189844"/>
                    <a:pt x="39147" y="193498"/>
                    <a:pt x="11818" y="193498"/>
                  </a:cubicBezTo>
                  <a:lnTo>
                    <a:pt x="2101" y="193498"/>
                  </a:lnTo>
                  <a:lnTo>
                    <a:pt x="2101" y="202939"/>
                  </a:lnTo>
                  <a:cubicBezTo>
                    <a:pt x="12729" y="202026"/>
                    <a:pt x="39147" y="202026"/>
                    <a:pt x="51294" y="202026"/>
                  </a:cubicBezTo>
                  <a:cubicBezTo>
                    <a:pt x="63440" y="202026"/>
                    <a:pt x="89859" y="202026"/>
                    <a:pt x="100487" y="202939"/>
                  </a:cubicBezTo>
                  <a:lnTo>
                    <a:pt x="100487" y="193498"/>
                  </a:lnTo>
                  <a:lnTo>
                    <a:pt x="90770" y="193498"/>
                  </a:lnTo>
                  <a:cubicBezTo>
                    <a:pt x="63440" y="193498"/>
                    <a:pt x="62529" y="190148"/>
                    <a:pt x="62529" y="178880"/>
                  </a:cubicBezTo>
                  <a:lnTo>
                    <a:pt x="62529" y="803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FB5FD4F-F1B1-88C6-F4BC-A28EC885EF3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5441724" y="8209961"/>
              <a:ext cx="127841" cy="209526"/>
            </a:xfrm>
            <a:custGeom>
              <a:avLst/>
              <a:gdLst>
                <a:gd name="connsiteX0" fmla="*/ 128125 w 127841"/>
                <a:gd name="connsiteY0" fmla="*/ 105485 h 209526"/>
                <a:gd name="connsiteX1" fmla="*/ 115979 w 127841"/>
                <a:gd name="connsiteY1" fmla="*/ 34222 h 209526"/>
                <a:gd name="connsiteX2" fmla="*/ 64356 w 127841"/>
                <a:gd name="connsiteY2" fmla="*/ 113 h 209526"/>
                <a:gd name="connsiteX3" fmla="*/ 11519 w 127841"/>
                <a:gd name="connsiteY3" fmla="*/ 36354 h 209526"/>
                <a:gd name="connsiteX4" fmla="*/ 284 w 127841"/>
                <a:gd name="connsiteY4" fmla="*/ 105485 h 209526"/>
                <a:gd name="connsiteX5" fmla="*/ 13949 w 127841"/>
                <a:gd name="connsiteY5" fmla="*/ 178880 h 209526"/>
                <a:gd name="connsiteX6" fmla="*/ 64053 w 127841"/>
                <a:gd name="connsiteY6" fmla="*/ 209639 h 209526"/>
                <a:gd name="connsiteX7" fmla="*/ 116890 w 127841"/>
                <a:gd name="connsiteY7" fmla="*/ 174312 h 209526"/>
                <a:gd name="connsiteX8" fmla="*/ 128125 w 127841"/>
                <a:gd name="connsiteY8" fmla="*/ 105485 h 209526"/>
                <a:gd name="connsiteX9" fmla="*/ 64053 w 127841"/>
                <a:gd name="connsiteY9" fmla="*/ 202939 h 209526"/>
                <a:gd name="connsiteX10" fmla="*/ 28828 w 127841"/>
                <a:gd name="connsiteY10" fmla="*/ 166089 h 209526"/>
                <a:gd name="connsiteX11" fmla="*/ 25488 w 127841"/>
                <a:gd name="connsiteY11" fmla="*/ 101831 h 209526"/>
                <a:gd name="connsiteX12" fmla="*/ 27917 w 127841"/>
                <a:gd name="connsiteY12" fmla="*/ 45795 h 209526"/>
                <a:gd name="connsiteX13" fmla="*/ 64053 w 127841"/>
                <a:gd name="connsiteY13" fmla="*/ 6813 h 209526"/>
                <a:gd name="connsiteX14" fmla="*/ 99885 w 127841"/>
                <a:gd name="connsiteY14" fmla="*/ 42445 h 209526"/>
                <a:gd name="connsiteX15" fmla="*/ 102921 w 127841"/>
                <a:gd name="connsiteY15" fmla="*/ 101831 h 209526"/>
                <a:gd name="connsiteX16" fmla="*/ 99581 w 127841"/>
                <a:gd name="connsiteY16" fmla="*/ 164871 h 209526"/>
                <a:gd name="connsiteX17" fmla="*/ 64053 w 127841"/>
                <a:gd name="connsiteY17" fmla="*/ 202939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25" y="105485"/>
                  </a:moveTo>
                  <a:cubicBezTo>
                    <a:pt x="128125" y="81122"/>
                    <a:pt x="126607" y="56758"/>
                    <a:pt x="115979" y="34222"/>
                  </a:cubicBezTo>
                  <a:cubicBezTo>
                    <a:pt x="102010" y="4986"/>
                    <a:pt x="77110" y="113"/>
                    <a:pt x="64356" y="113"/>
                  </a:cubicBezTo>
                  <a:cubicBezTo>
                    <a:pt x="46137" y="113"/>
                    <a:pt x="23969" y="8031"/>
                    <a:pt x="11519" y="36354"/>
                  </a:cubicBezTo>
                  <a:cubicBezTo>
                    <a:pt x="1802" y="57367"/>
                    <a:pt x="284" y="81122"/>
                    <a:pt x="284" y="105485"/>
                  </a:cubicBezTo>
                  <a:cubicBezTo>
                    <a:pt x="284" y="128326"/>
                    <a:pt x="1498" y="155735"/>
                    <a:pt x="13949" y="178880"/>
                  </a:cubicBezTo>
                  <a:cubicBezTo>
                    <a:pt x="27006" y="203548"/>
                    <a:pt x="49173" y="209639"/>
                    <a:pt x="64053" y="209639"/>
                  </a:cubicBezTo>
                  <a:cubicBezTo>
                    <a:pt x="80450" y="209639"/>
                    <a:pt x="103529" y="203244"/>
                    <a:pt x="116890" y="174312"/>
                  </a:cubicBezTo>
                  <a:cubicBezTo>
                    <a:pt x="126607" y="153299"/>
                    <a:pt x="128125" y="129544"/>
                    <a:pt x="128125" y="105485"/>
                  </a:cubicBezTo>
                  <a:close/>
                  <a:moveTo>
                    <a:pt x="64053" y="202939"/>
                  </a:moveTo>
                  <a:cubicBezTo>
                    <a:pt x="52210" y="202939"/>
                    <a:pt x="34294" y="195326"/>
                    <a:pt x="28828" y="166089"/>
                  </a:cubicBezTo>
                  <a:cubicBezTo>
                    <a:pt x="25488" y="147817"/>
                    <a:pt x="25488" y="119799"/>
                    <a:pt x="25488" y="101831"/>
                  </a:cubicBezTo>
                  <a:cubicBezTo>
                    <a:pt x="25488" y="82340"/>
                    <a:pt x="25488" y="62240"/>
                    <a:pt x="27917" y="45795"/>
                  </a:cubicBezTo>
                  <a:cubicBezTo>
                    <a:pt x="33686" y="9554"/>
                    <a:pt x="56461" y="6813"/>
                    <a:pt x="64053" y="6813"/>
                  </a:cubicBezTo>
                  <a:cubicBezTo>
                    <a:pt x="74073" y="6813"/>
                    <a:pt x="94115" y="12295"/>
                    <a:pt x="99885" y="42445"/>
                  </a:cubicBezTo>
                  <a:cubicBezTo>
                    <a:pt x="102921" y="59499"/>
                    <a:pt x="102921" y="82644"/>
                    <a:pt x="102921" y="101831"/>
                  </a:cubicBezTo>
                  <a:cubicBezTo>
                    <a:pt x="102921" y="124671"/>
                    <a:pt x="102921" y="145380"/>
                    <a:pt x="99581" y="164871"/>
                  </a:cubicBezTo>
                  <a:cubicBezTo>
                    <a:pt x="95026" y="193803"/>
                    <a:pt x="77717" y="202939"/>
                    <a:pt x="64053" y="2029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42A1203-433A-192A-CF00-BA9AB1B09B3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5604669" y="8228419"/>
              <a:ext cx="143692" cy="10445"/>
            </a:xfrm>
            <a:custGeom>
              <a:avLst/>
              <a:gdLst>
                <a:gd name="connsiteX0" fmla="*/ 135479 w 143692"/>
                <a:gd name="connsiteY0" fmla="*/ 10555 h 10445"/>
                <a:gd name="connsiteX1" fmla="*/ 143981 w 143692"/>
                <a:gd name="connsiteY1" fmla="*/ 5438 h 10445"/>
                <a:gd name="connsiteX2" fmla="*/ 135479 w 143692"/>
                <a:gd name="connsiteY2" fmla="*/ 109 h 10445"/>
                <a:gd name="connsiteX3" fmla="*/ 8791 w 143692"/>
                <a:gd name="connsiteY3" fmla="*/ 109 h 10445"/>
                <a:gd name="connsiteX4" fmla="*/ 289 w 143692"/>
                <a:gd name="connsiteY4" fmla="*/ 5225 h 10445"/>
                <a:gd name="connsiteX5" fmla="*/ 8791 w 143692"/>
                <a:gd name="connsiteY5" fmla="*/ 10555 h 10445"/>
                <a:gd name="connsiteX6" fmla="*/ 135479 w 143692"/>
                <a:gd name="connsiteY6" fmla="*/ 10555 h 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692" h="10445">
                  <a:moveTo>
                    <a:pt x="135479" y="10555"/>
                  </a:moveTo>
                  <a:cubicBezTo>
                    <a:pt x="138880" y="10555"/>
                    <a:pt x="143981" y="10555"/>
                    <a:pt x="143981" y="5438"/>
                  </a:cubicBezTo>
                  <a:cubicBezTo>
                    <a:pt x="143981" y="109"/>
                    <a:pt x="139092" y="109"/>
                    <a:pt x="135479" y="109"/>
                  </a:cubicBezTo>
                  <a:lnTo>
                    <a:pt x="8791" y="109"/>
                  </a:lnTo>
                  <a:cubicBezTo>
                    <a:pt x="5390" y="109"/>
                    <a:pt x="289" y="109"/>
                    <a:pt x="289" y="5225"/>
                  </a:cubicBezTo>
                  <a:cubicBezTo>
                    <a:pt x="289" y="10555"/>
                    <a:pt x="5178" y="10555"/>
                    <a:pt x="8791" y="10555"/>
                  </a:cubicBezTo>
                  <a:lnTo>
                    <a:pt x="135479" y="1055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FCB27F1-F949-1293-1023-3A7EF7DA837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5782980" y="8145492"/>
              <a:ext cx="97778" cy="145815"/>
            </a:xfrm>
            <a:custGeom>
              <a:avLst/>
              <a:gdLst>
                <a:gd name="connsiteX0" fmla="*/ 20701 w 97778"/>
                <a:gd name="connsiteY0" fmla="*/ 71951 h 145815"/>
                <a:gd name="connsiteX1" fmla="*/ 30266 w 97778"/>
                <a:gd name="connsiteY1" fmla="*/ 25691 h 145815"/>
                <a:gd name="connsiteX2" fmla="*/ 62576 w 97778"/>
                <a:gd name="connsiteY2" fmla="*/ 6291 h 145815"/>
                <a:gd name="connsiteX3" fmla="*/ 81707 w 97778"/>
                <a:gd name="connsiteY3" fmla="*/ 13752 h 145815"/>
                <a:gd name="connsiteX4" fmla="*/ 71929 w 97778"/>
                <a:gd name="connsiteY4" fmla="*/ 23985 h 145815"/>
                <a:gd name="connsiteX5" fmla="*/ 81919 w 97778"/>
                <a:gd name="connsiteY5" fmla="*/ 34005 h 145815"/>
                <a:gd name="connsiteX6" fmla="*/ 92122 w 97778"/>
                <a:gd name="connsiteY6" fmla="*/ 23559 h 145815"/>
                <a:gd name="connsiteX7" fmla="*/ 62151 w 97778"/>
                <a:gd name="connsiteY7" fmla="*/ 109 h 145815"/>
                <a:gd name="connsiteX8" fmla="*/ 295 w 97778"/>
                <a:gd name="connsiteY8" fmla="*/ 74083 h 145815"/>
                <a:gd name="connsiteX9" fmla="*/ 49610 w 97778"/>
                <a:gd name="connsiteY9" fmla="*/ 145925 h 145815"/>
                <a:gd name="connsiteX10" fmla="*/ 98074 w 97778"/>
                <a:gd name="connsiteY10" fmla="*/ 98172 h 145815"/>
                <a:gd name="connsiteX11" fmla="*/ 51735 w 97778"/>
                <a:gd name="connsiteY11" fmla="*/ 51059 h 145815"/>
                <a:gd name="connsiteX12" fmla="*/ 20701 w 97778"/>
                <a:gd name="connsiteY12" fmla="*/ 71951 h 145815"/>
                <a:gd name="connsiteX13" fmla="*/ 49610 w 97778"/>
                <a:gd name="connsiteY13" fmla="*/ 139103 h 145815"/>
                <a:gd name="connsiteX14" fmla="*/ 26228 w 97778"/>
                <a:gd name="connsiteY14" fmla="*/ 123541 h 145815"/>
                <a:gd name="connsiteX15" fmla="*/ 21339 w 97778"/>
                <a:gd name="connsiteY15" fmla="*/ 93695 h 145815"/>
                <a:gd name="connsiteX16" fmla="*/ 50672 w 97778"/>
                <a:gd name="connsiteY16" fmla="*/ 57028 h 145815"/>
                <a:gd name="connsiteX17" fmla="*/ 72354 w 97778"/>
                <a:gd name="connsiteY17" fmla="*/ 68753 h 145815"/>
                <a:gd name="connsiteX18" fmla="*/ 77668 w 97778"/>
                <a:gd name="connsiteY18" fmla="*/ 98172 h 145815"/>
                <a:gd name="connsiteX19" fmla="*/ 71929 w 97778"/>
                <a:gd name="connsiteY19" fmla="*/ 127591 h 145815"/>
                <a:gd name="connsiteX20" fmla="*/ 49610 w 97778"/>
                <a:gd name="connsiteY20" fmla="*/ 139103 h 14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778" h="145815">
                  <a:moveTo>
                    <a:pt x="20701" y="71951"/>
                  </a:moveTo>
                  <a:cubicBezTo>
                    <a:pt x="20701" y="54470"/>
                    <a:pt x="22189" y="38695"/>
                    <a:pt x="30266" y="25691"/>
                  </a:cubicBezTo>
                  <a:cubicBezTo>
                    <a:pt x="37493" y="14179"/>
                    <a:pt x="48972" y="6291"/>
                    <a:pt x="62576" y="6291"/>
                  </a:cubicBezTo>
                  <a:cubicBezTo>
                    <a:pt x="68953" y="6291"/>
                    <a:pt x="77455" y="7997"/>
                    <a:pt x="81707" y="13752"/>
                  </a:cubicBezTo>
                  <a:cubicBezTo>
                    <a:pt x="76392" y="14179"/>
                    <a:pt x="71929" y="17803"/>
                    <a:pt x="71929" y="23985"/>
                  </a:cubicBezTo>
                  <a:cubicBezTo>
                    <a:pt x="71929" y="29315"/>
                    <a:pt x="75542" y="34005"/>
                    <a:pt x="81919" y="34005"/>
                  </a:cubicBezTo>
                  <a:cubicBezTo>
                    <a:pt x="88296" y="34005"/>
                    <a:pt x="92122" y="29741"/>
                    <a:pt x="92122" y="23559"/>
                  </a:cubicBezTo>
                  <a:cubicBezTo>
                    <a:pt x="92122" y="11194"/>
                    <a:pt x="83195" y="109"/>
                    <a:pt x="62151" y="109"/>
                  </a:cubicBezTo>
                  <a:cubicBezTo>
                    <a:pt x="31542" y="109"/>
                    <a:pt x="295" y="28249"/>
                    <a:pt x="295" y="74083"/>
                  </a:cubicBezTo>
                  <a:cubicBezTo>
                    <a:pt x="295" y="129296"/>
                    <a:pt x="26228" y="145925"/>
                    <a:pt x="49610" y="145925"/>
                  </a:cubicBezTo>
                  <a:cubicBezTo>
                    <a:pt x="75542" y="145925"/>
                    <a:pt x="98074" y="126099"/>
                    <a:pt x="98074" y="98172"/>
                  </a:cubicBezTo>
                  <a:cubicBezTo>
                    <a:pt x="98074" y="71098"/>
                    <a:pt x="76605" y="51059"/>
                    <a:pt x="51735" y="51059"/>
                  </a:cubicBezTo>
                  <a:cubicBezTo>
                    <a:pt x="34730" y="51059"/>
                    <a:pt x="25377" y="62358"/>
                    <a:pt x="20701" y="71951"/>
                  </a:cubicBezTo>
                  <a:close/>
                  <a:moveTo>
                    <a:pt x="49610" y="139103"/>
                  </a:moveTo>
                  <a:cubicBezTo>
                    <a:pt x="38981" y="139103"/>
                    <a:pt x="30691" y="132920"/>
                    <a:pt x="26228" y="123541"/>
                  </a:cubicBezTo>
                  <a:cubicBezTo>
                    <a:pt x="23039" y="117145"/>
                    <a:pt x="21339" y="106486"/>
                    <a:pt x="21339" y="93695"/>
                  </a:cubicBezTo>
                  <a:cubicBezTo>
                    <a:pt x="21339" y="73017"/>
                    <a:pt x="33667" y="57028"/>
                    <a:pt x="50672" y="57028"/>
                  </a:cubicBezTo>
                  <a:cubicBezTo>
                    <a:pt x="60450" y="57028"/>
                    <a:pt x="67040" y="60865"/>
                    <a:pt x="72354" y="68753"/>
                  </a:cubicBezTo>
                  <a:cubicBezTo>
                    <a:pt x="77455" y="76854"/>
                    <a:pt x="77668" y="85808"/>
                    <a:pt x="77668" y="98172"/>
                  </a:cubicBezTo>
                  <a:cubicBezTo>
                    <a:pt x="77668" y="110323"/>
                    <a:pt x="77668" y="119277"/>
                    <a:pt x="71929" y="127591"/>
                  </a:cubicBezTo>
                  <a:cubicBezTo>
                    <a:pt x="66827" y="135052"/>
                    <a:pt x="60025" y="139103"/>
                    <a:pt x="49610" y="13910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A448DA3-0565-EE1A-B3B0-1811D67BE3F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019844" y="8263257"/>
              <a:ext cx="146668" cy="146790"/>
            </a:xfrm>
            <a:custGeom>
              <a:avLst/>
              <a:gdLst>
                <a:gd name="connsiteX0" fmla="*/ 73788 w 146668"/>
                <a:gd name="connsiteY0" fmla="*/ 64981 h 146790"/>
                <a:gd name="connsiteX1" fmla="*/ 13055 w 146668"/>
                <a:gd name="connsiteY1" fmla="*/ 4377 h 146790"/>
                <a:gd name="connsiteX2" fmla="*/ 6375 w 146668"/>
                <a:gd name="connsiteY2" fmla="*/ 113 h 146790"/>
                <a:gd name="connsiteX3" fmla="*/ 302 w 146668"/>
                <a:gd name="connsiteY3" fmla="*/ 6204 h 146790"/>
                <a:gd name="connsiteX4" fmla="*/ 4249 w 146668"/>
                <a:gd name="connsiteY4" fmla="*/ 12295 h 146790"/>
                <a:gd name="connsiteX5" fmla="*/ 64982 w 146668"/>
                <a:gd name="connsiteY5" fmla="*/ 73508 h 146790"/>
                <a:gd name="connsiteX6" fmla="*/ 4249 w 146668"/>
                <a:gd name="connsiteY6" fmla="*/ 134721 h 146790"/>
                <a:gd name="connsiteX7" fmla="*/ 302 w 146668"/>
                <a:gd name="connsiteY7" fmla="*/ 140812 h 146790"/>
                <a:gd name="connsiteX8" fmla="*/ 6375 w 146668"/>
                <a:gd name="connsiteY8" fmla="*/ 146903 h 146790"/>
                <a:gd name="connsiteX9" fmla="*/ 13055 w 146668"/>
                <a:gd name="connsiteY9" fmla="*/ 142640 h 146790"/>
                <a:gd name="connsiteX10" fmla="*/ 73484 w 146668"/>
                <a:gd name="connsiteY10" fmla="*/ 82035 h 146790"/>
                <a:gd name="connsiteX11" fmla="*/ 136342 w 146668"/>
                <a:gd name="connsiteY11" fmla="*/ 145076 h 146790"/>
                <a:gd name="connsiteX12" fmla="*/ 140897 w 146668"/>
                <a:gd name="connsiteY12" fmla="*/ 146903 h 146790"/>
                <a:gd name="connsiteX13" fmla="*/ 146970 w 146668"/>
                <a:gd name="connsiteY13" fmla="*/ 140812 h 146790"/>
                <a:gd name="connsiteX14" fmla="*/ 146059 w 146668"/>
                <a:gd name="connsiteY14" fmla="*/ 137462 h 146790"/>
                <a:gd name="connsiteX15" fmla="*/ 82290 w 146668"/>
                <a:gd name="connsiteY15" fmla="*/ 73508 h 146790"/>
                <a:gd name="connsiteX16" fmla="*/ 137860 w 146668"/>
                <a:gd name="connsiteY16" fmla="*/ 17777 h 146790"/>
                <a:gd name="connsiteX17" fmla="*/ 145452 w 146668"/>
                <a:gd name="connsiteY17" fmla="*/ 10163 h 146790"/>
                <a:gd name="connsiteX18" fmla="*/ 146970 w 146668"/>
                <a:gd name="connsiteY18" fmla="*/ 6204 h 146790"/>
                <a:gd name="connsiteX19" fmla="*/ 140897 w 146668"/>
                <a:gd name="connsiteY19" fmla="*/ 113 h 146790"/>
                <a:gd name="connsiteX20" fmla="*/ 133913 w 146668"/>
                <a:gd name="connsiteY20" fmla="*/ 4681 h 146790"/>
                <a:gd name="connsiteX21" fmla="*/ 73788 w 146668"/>
                <a:gd name="connsiteY21" fmla="*/ 6498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88" y="64981"/>
                  </a:moveTo>
                  <a:lnTo>
                    <a:pt x="13055" y="4377"/>
                  </a:lnTo>
                  <a:cubicBezTo>
                    <a:pt x="9411" y="722"/>
                    <a:pt x="8804" y="113"/>
                    <a:pt x="6375" y="113"/>
                  </a:cubicBezTo>
                  <a:cubicBezTo>
                    <a:pt x="3338" y="113"/>
                    <a:pt x="302" y="2854"/>
                    <a:pt x="302" y="6204"/>
                  </a:cubicBezTo>
                  <a:cubicBezTo>
                    <a:pt x="302" y="8336"/>
                    <a:pt x="909" y="8945"/>
                    <a:pt x="4249" y="12295"/>
                  </a:cubicBezTo>
                  <a:lnTo>
                    <a:pt x="64982" y="73508"/>
                  </a:lnTo>
                  <a:lnTo>
                    <a:pt x="4249" y="134721"/>
                  </a:lnTo>
                  <a:cubicBezTo>
                    <a:pt x="909" y="138071"/>
                    <a:pt x="302" y="138680"/>
                    <a:pt x="302" y="140812"/>
                  </a:cubicBezTo>
                  <a:cubicBezTo>
                    <a:pt x="302" y="144162"/>
                    <a:pt x="3338" y="146903"/>
                    <a:pt x="6375" y="146903"/>
                  </a:cubicBezTo>
                  <a:cubicBezTo>
                    <a:pt x="8804" y="146903"/>
                    <a:pt x="9411" y="146294"/>
                    <a:pt x="13055" y="142640"/>
                  </a:cubicBezTo>
                  <a:lnTo>
                    <a:pt x="73484" y="82035"/>
                  </a:lnTo>
                  <a:lnTo>
                    <a:pt x="136342" y="145076"/>
                  </a:lnTo>
                  <a:cubicBezTo>
                    <a:pt x="136949" y="145380"/>
                    <a:pt x="139075" y="146903"/>
                    <a:pt x="140897" y="146903"/>
                  </a:cubicBezTo>
                  <a:cubicBezTo>
                    <a:pt x="144541" y="146903"/>
                    <a:pt x="146970" y="144162"/>
                    <a:pt x="146970" y="140812"/>
                  </a:cubicBezTo>
                  <a:cubicBezTo>
                    <a:pt x="146970" y="140203"/>
                    <a:pt x="146970" y="138985"/>
                    <a:pt x="146059" y="137462"/>
                  </a:cubicBezTo>
                  <a:cubicBezTo>
                    <a:pt x="145755" y="136853"/>
                    <a:pt x="97473" y="89040"/>
                    <a:pt x="82290" y="73508"/>
                  </a:cubicBezTo>
                  <a:lnTo>
                    <a:pt x="137860" y="17777"/>
                  </a:lnTo>
                  <a:cubicBezTo>
                    <a:pt x="139379" y="15949"/>
                    <a:pt x="143933" y="11990"/>
                    <a:pt x="145452" y="10163"/>
                  </a:cubicBezTo>
                  <a:cubicBezTo>
                    <a:pt x="145755" y="9554"/>
                    <a:pt x="146970" y="8336"/>
                    <a:pt x="146970" y="6204"/>
                  </a:cubicBezTo>
                  <a:cubicBezTo>
                    <a:pt x="146970" y="2854"/>
                    <a:pt x="144541" y="113"/>
                    <a:pt x="140897" y="113"/>
                  </a:cubicBezTo>
                  <a:cubicBezTo>
                    <a:pt x="138468" y="113"/>
                    <a:pt x="137253" y="1331"/>
                    <a:pt x="133913" y="4681"/>
                  </a:cubicBezTo>
                  <a:lnTo>
                    <a:pt x="73788" y="649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E131D38-712D-2252-37C8-38BB4880E261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6291620" y="8209961"/>
              <a:ext cx="126019" cy="209526"/>
            </a:xfrm>
            <a:custGeom>
              <a:avLst/>
              <a:gdLst>
                <a:gd name="connsiteX0" fmla="*/ 75620 w 126019"/>
                <a:gd name="connsiteY0" fmla="*/ 95740 h 209526"/>
                <a:gd name="connsiteX1" fmla="*/ 118132 w 126019"/>
                <a:gd name="connsiteY1" fmla="*/ 42140 h 209526"/>
                <a:gd name="connsiteX2" fmla="*/ 62259 w 126019"/>
                <a:gd name="connsiteY2" fmla="*/ 113 h 209526"/>
                <a:gd name="connsiteX3" fmla="*/ 8510 w 126019"/>
                <a:gd name="connsiteY3" fmla="*/ 41531 h 209526"/>
                <a:gd name="connsiteX4" fmla="*/ 23997 w 126019"/>
                <a:gd name="connsiteY4" fmla="*/ 57367 h 209526"/>
                <a:gd name="connsiteX5" fmla="*/ 39484 w 126019"/>
                <a:gd name="connsiteY5" fmla="*/ 41835 h 209526"/>
                <a:gd name="connsiteX6" fmla="*/ 20657 w 126019"/>
                <a:gd name="connsiteY6" fmla="*/ 26608 h 209526"/>
                <a:gd name="connsiteX7" fmla="*/ 61044 w 126019"/>
                <a:gd name="connsiteY7" fmla="*/ 7727 h 209526"/>
                <a:gd name="connsiteX8" fmla="*/ 90195 w 126019"/>
                <a:gd name="connsiteY8" fmla="*/ 41835 h 209526"/>
                <a:gd name="connsiteX9" fmla="*/ 81693 w 126019"/>
                <a:gd name="connsiteY9" fmla="*/ 76553 h 209526"/>
                <a:gd name="connsiteX10" fmla="*/ 54667 w 126019"/>
                <a:gd name="connsiteY10" fmla="*/ 92390 h 209526"/>
                <a:gd name="connsiteX11" fmla="*/ 42824 w 126019"/>
                <a:gd name="connsiteY11" fmla="*/ 93303 h 209526"/>
                <a:gd name="connsiteX12" fmla="*/ 38269 w 126019"/>
                <a:gd name="connsiteY12" fmla="*/ 96958 h 209526"/>
                <a:gd name="connsiteX13" fmla="*/ 45557 w 126019"/>
                <a:gd name="connsiteY13" fmla="*/ 100308 h 209526"/>
                <a:gd name="connsiteX14" fmla="*/ 58918 w 126019"/>
                <a:gd name="connsiteY14" fmla="*/ 100308 h 209526"/>
                <a:gd name="connsiteX15" fmla="*/ 95054 w 126019"/>
                <a:gd name="connsiteY15" fmla="*/ 150862 h 209526"/>
                <a:gd name="connsiteX16" fmla="*/ 60740 w 126019"/>
                <a:gd name="connsiteY16" fmla="*/ 201112 h 209526"/>
                <a:gd name="connsiteX17" fmla="*/ 14280 w 126019"/>
                <a:gd name="connsiteY17" fmla="*/ 177967 h 209526"/>
                <a:gd name="connsiteX18" fmla="*/ 34322 w 126019"/>
                <a:gd name="connsiteY18" fmla="*/ 161217 h 209526"/>
                <a:gd name="connsiteX19" fmla="*/ 17317 w 126019"/>
                <a:gd name="connsiteY19" fmla="*/ 144162 h 209526"/>
                <a:gd name="connsiteX20" fmla="*/ 312 w 126019"/>
                <a:gd name="connsiteY20" fmla="*/ 161826 h 209526"/>
                <a:gd name="connsiteX21" fmla="*/ 61651 w 126019"/>
                <a:gd name="connsiteY21" fmla="*/ 209639 h 209526"/>
                <a:gd name="connsiteX22" fmla="*/ 126331 w 126019"/>
                <a:gd name="connsiteY22" fmla="*/ 150862 h 209526"/>
                <a:gd name="connsiteX23" fmla="*/ 75620 w 126019"/>
                <a:gd name="connsiteY23" fmla="*/ 95740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19" h="209526">
                  <a:moveTo>
                    <a:pt x="75620" y="95740"/>
                  </a:moveTo>
                  <a:cubicBezTo>
                    <a:pt x="100520" y="87517"/>
                    <a:pt x="118132" y="66199"/>
                    <a:pt x="118132" y="42140"/>
                  </a:cubicBezTo>
                  <a:cubicBezTo>
                    <a:pt x="118132" y="17167"/>
                    <a:pt x="91410" y="113"/>
                    <a:pt x="62259" y="113"/>
                  </a:cubicBezTo>
                  <a:cubicBezTo>
                    <a:pt x="31589" y="113"/>
                    <a:pt x="8510" y="18386"/>
                    <a:pt x="8510" y="41531"/>
                  </a:cubicBezTo>
                  <a:cubicBezTo>
                    <a:pt x="8510" y="51581"/>
                    <a:pt x="15191" y="57367"/>
                    <a:pt x="23997" y="57367"/>
                  </a:cubicBezTo>
                  <a:cubicBezTo>
                    <a:pt x="33411" y="57367"/>
                    <a:pt x="39484" y="50667"/>
                    <a:pt x="39484" y="41835"/>
                  </a:cubicBezTo>
                  <a:cubicBezTo>
                    <a:pt x="39484" y="26608"/>
                    <a:pt x="25212" y="26608"/>
                    <a:pt x="20657" y="26608"/>
                  </a:cubicBezTo>
                  <a:cubicBezTo>
                    <a:pt x="30070" y="11686"/>
                    <a:pt x="50112" y="7727"/>
                    <a:pt x="61044" y="7727"/>
                  </a:cubicBezTo>
                  <a:cubicBezTo>
                    <a:pt x="73494" y="7727"/>
                    <a:pt x="90195" y="14427"/>
                    <a:pt x="90195" y="41835"/>
                  </a:cubicBezTo>
                  <a:cubicBezTo>
                    <a:pt x="90195" y="45490"/>
                    <a:pt x="89588" y="63154"/>
                    <a:pt x="81693" y="76553"/>
                  </a:cubicBezTo>
                  <a:cubicBezTo>
                    <a:pt x="72583" y="91172"/>
                    <a:pt x="62259" y="92085"/>
                    <a:pt x="54667" y="92390"/>
                  </a:cubicBezTo>
                  <a:cubicBezTo>
                    <a:pt x="52238" y="92694"/>
                    <a:pt x="44950" y="93303"/>
                    <a:pt x="42824" y="93303"/>
                  </a:cubicBezTo>
                  <a:cubicBezTo>
                    <a:pt x="40395" y="93608"/>
                    <a:pt x="38269" y="93913"/>
                    <a:pt x="38269" y="96958"/>
                  </a:cubicBezTo>
                  <a:cubicBezTo>
                    <a:pt x="38269" y="100308"/>
                    <a:pt x="40395" y="100308"/>
                    <a:pt x="45557" y="100308"/>
                  </a:cubicBezTo>
                  <a:lnTo>
                    <a:pt x="58918" y="100308"/>
                  </a:lnTo>
                  <a:cubicBezTo>
                    <a:pt x="83818" y="100308"/>
                    <a:pt x="95054" y="121017"/>
                    <a:pt x="95054" y="150862"/>
                  </a:cubicBezTo>
                  <a:cubicBezTo>
                    <a:pt x="95054" y="192280"/>
                    <a:pt x="74101" y="201112"/>
                    <a:pt x="60740" y="201112"/>
                  </a:cubicBezTo>
                  <a:cubicBezTo>
                    <a:pt x="47683" y="201112"/>
                    <a:pt x="24908" y="195935"/>
                    <a:pt x="14280" y="177967"/>
                  </a:cubicBezTo>
                  <a:cubicBezTo>
                    <a:pt x="24908" y="179489"/>
                    <a:pt x="34322" y="172789"/>
                    <a:pt x="34322" y="161217"/>
                  </a:cubicBezTo>
                  <a:cubicBezTo>
                    <a:pt x="34322" y="150253"/>
                    <a:pt x="26123" y="144162"/>
                    <a:pt x="17317" y="144162"/>
                  </a:cubicBezTo>
                  <a:cubicBezTo>
                    <a:pt x="10029" y="144162"/>
                    <a:pt x="312" y="148426"/>
                    <a:pt x="312" y="161826"/>
                  </a:cubicBezTo>
                  <a:cubicBezTo>
                    <a:pt x="312" y="189539"/>
                    <a:pt x="28552" y="209639"/>
                    <a:pt x="61651" y="209639"/>
                  </a:cubicBezTo>
                  <a:cubicBezTo>
                    <a:pt x="98698" y="209639"/>
                    <a:pt x="126331" y="181926"/>
                    <a:pt x="126331" y="150862"/>
                  </a:cubicBezTo>
                  <a:cubicBezTo>
                    <a:pt x="126331" y="125890"/>
                    <a:pt x="107200" y="102135"/>
                    <a:pt x="75620" y="9574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EFBD58-10F6-B419-E831-F9692FFAD8E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6439200" y="8206611"/>
              <a:ext cx="134521" cy="206176"/>
            </a:xfrm>
            <a:custGeom>
              <a:avLst/>
              <a:gdLst>
                <a:gd name="connsiteX0" fmla="*/ 81091 w 134521"/>
                <a:gd name="connsiteY0" fmla="*/ 156039 h 206176"/>
                <a:gd name="connsiteX1" fmla="*/ 81091 w 134521"/>
                <a:gd name="connsiteY1" fmla="*/ 182535 h 206176"/>
                <a:gd name="connsiteX2" fmla="*/ 58012 w 134521"/>
                <a:gd name="connsiteY2" fmla="*/ 196848 h 206176"/>
                <a:gd name="connsiteX3" fmla="*/ 51635 w 134521"/>
                <a:gd name="connsiteY3" fmla="*/ 196848 h 206176"/>
                <a:gd name="connsiteX4" fmla="*/ 51635 w 134521"/>
                <a:gd name="connsiteY4" fmla="*/ 206289 h 206176"/>
                <a:gd name="connsiteX5" fmla="*/ 92630 w 134521"/>
                <a:gd name="connsiteY5" fmla="*/ 205376 h 206176"/>
                <a:gd name="connsiteX6" fmla="*/ 133928 w 134521"/>
                <a:gd name="connsiteY6" fmla="*/ 206289 h 206176"/>
                <a:gd name="connsiteX7" fmla="*/ 133928 w 134521"/>
                <a:gd name="connsiteY7" fmla="*/ 196848 h 206176"/>
                <a:gd name="connsiteX8" fmla="*/ 127551 w 134521"/>
                <a:gd name="connsiteY8" fmla="*/ 196848 h 206176"/>
                <a:gd name="connsiteX9" fmla="*/ 104472 w 134521"/>
                <a:gd name="connsiteY9" fmla="*/ 182535 h 206176"/>
                <a:gd name="connsiteX10" fmla="*/ 104472 w 134521"/>
                <a:gd name="connsiteY10" fmla="*/ 156039 h 206176"/>
                <a:gd name="connsiteX11" fmla="*/ 134839 w 134521"/>
                <a:gd name="connsiteY11" fmla="*/ 156039 h 206176"/>
                <a:gd name="connsiteX12" fmla="*/ 134839 w 134521"/>
                <a:gd name="connsiteY12" fmla="*/ 146599 h 206176"/>
                <a:gd name="connsiteX13" fmla="*/ 104472 w 134521"/>
                <a:gd name="connsiteY13" fmla="*/ 146599 h 206176"/>
                <a:gd name="connsiteX14" fmla="*/ 104472 w 134521"/>
                <a:gd name="connsiteY14" fmla="*/ 8031 h 206176"/>
                <a:gd name="connsiteX15" fmla="*/ 99614 w 134521"/>
                <a:gd name="connsiteY15" fmla="*/ 113 h 206176"/>
                <a:gd name="connsiteX16" fmla="*/ 93541 w 134521"/>
                <a:gd name="connsiteY16" fmla="*/ 3767 h 206176"/>
                <a:gd name="connsiteX17" fmla="*/ 317 w 134521"/>
                <a:gd name="connsiteY17" fmla="*/ 146599 h 206176"/>
                <a:gd name="connsiteX18" fmla="*/ 317 w 134521"/>
                <a:gd name="connsiteY18" fmla="*/ 156039 h 206176"/>
                <a:gd name="connsiteX19" fmla="*/ 81091 w 134521"/>
                <a:gd name="connsiteY19" fmla="*/ 156039 h 206176"/>
                <a:gd name="connsiteX20" fmla="*/ 82912 w 134521"/>
                <a:gd name="connsiteY20" fmla="*/ 146599 h 206176"/>
                <a:gd name="connsiteX21" fmla="*/ 8819 w 134521"/>
                <a:gd name="connsiteY21" fmla="*/ 146599 h 206176"/>
                <a:gd name="connsiteX22" fmla="*/ 82912 w 134521"/>
                <a:gd name="connsiteY22" fmla="*/ 33004 h 206176"/>
                <a:gd name="connsiteX23" fmla="*/ 82912 w 134521"/>
                <a:gd name="connsiteY23" fmla="*/ 146599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521" h="206176">
                  <a:moveTo>
                    <a:pt x="81091" y="156039"/>
                  </a:moveTo>
                  <a:lnTo>
                    <a:pt x="81091" y="182535"/>
                  </a:lnTo>
                  <a:cubicBezTo>
                    <a:pt x="81091" y="193498"/>
                    <a:pt x="80483" y="196848"/>
                    <a:pt x="58012" y="196848"/>
                  </a:cubicBezTo>
                  <a:lnTo>
                    <a:pt x="51635" y="196848"/>
                  </a:lnTo>
                  <a:lnTo>
                    <a:pt x="51635" y="206289"/>
                  </a:lnTo>
                  <a:cubicBezTo>
                    <a:pt x="64085" y="205376"/>
                    <a:pt x="79876" y="205376"/>
                    <a:pt x="92630" y="205376"/>
                  </a:cubicBezTo>
                  <a:cubicBezTo>
                    <a:pt x="105383" y="205376"/>
                    <a:pt x="121477" y="205376"/>
                    <a:pt x="133928" y="206289"/>
                  </a:cubicBezTo>
                  <a:lnTo>
                    <a:pt x="133928" y="196848"/>
                  </a:lnTo>
                  <a:lnTo>
                    <a:pt x="127551" y="196848"/>
                  </a:lnTo>
                  <a:cubicBezTo>
                    <a:pt x="105080" y="196848"/>
                    <a:pt x="104472" y="193498"/>
                    <a:pt x="104472" y="182535"/>
                  </a:cubicBezTo>
                  <a:lnTo>
                    <a:pt x="104472" y="156039"/>
                  </a:lnTo>
                  <a:lnTo>
                    <a:pt x="134839" y="156039"/>
                  </a:lnTo>
                  <a:lnTo>
                    <a:pt x="134839" y="146599"/>
                  </a:lnTo>
                  <a:lnTo>
                    <a:pt x="104472" y="146599"/>
                  </a:lnTo>
                  <a:lnTo>
                    <a:pt x="104472" y="8031"/>
                  </a:lnTo>
                  <a:cubicBezTo>
                    <a:pt x="104472" y="1940"/>
                    <a:pt x="104472" y="113"/>
                    <a:pt x="99614" y="113"/>
                  </a:cubicBezTo>
                  <a:cubicBezTo>
                    <a:pt x="96881" y="113"/>
                    <a:pt x="95970" y="113"/>
                    <a:pt x="93541" y="3767"/>
                  </a:cubicBezTo>
                  <a:lnTo>
                    <a:pt x="317" y="146599"/>
                  </a:lnTo>
                  <a:lnTo>
                    <a:pt x="317" y="156039"/>
                  </a:lnTo>
                  <a:lnTo>
                    <a:pt x="81091" y="156039"/>
                  </a:lnTo>
                  <a:close/>
                  <a:moveTo>
                    <a:pt x="82912" y="146599"/>
                  </a:moveTo>
                  <a:lnTo>
                    <a:pt x="8819" y="146599"/>
                  </a:lnTo>
                  <a:lnTo>
                    <a:pt x="82912" y="33004"/>
                  </a:lnTo>
                  <a:lnTo>
                    <a:pt x="82912" y="14659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EA9D45-CF75-6AF3-1E75-C2FD4F23FD5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6594372" y="8209961"/>
              <a:ext cx="127841" cy="209526"/>
            </a:xfrm>
            <a:custGeom>
              <a:avLst/>
              <a:gdLst>
                <a:gd name="connsiteX0" fmla="*/ 128163 w 127841"/>
                <a:gd name="connsiteY0" fmla="*/ 105485 h 209526"/>
                <a:gd name="connsiteX1" fmla="*/ 116017 w 127841"/>
                <a:gd name="connsiteY1" fmla="*/ 34222 h 209526"/>
                <a:gd name="connsiteX2" fmla="*/ 64394 w 127841"/>
                <a:gd name="connsiteY2" fmla="*/ 113 h 209526"/>
                <a:gd name="connsiteX3" fmla="*/ 11557 w 127841"/>
                <a:gd name="connsiteY3" fmla="*/ 36354 h 209526"/>
                <a:gd name="connsiteX4" fmla="*/ 322 w 127841"/>
                <a:gd name="connsiteY4" fmla="*/ 105485 h 209526"/>
                <a:gd name="connsiteX5" fmla="*/ 13986 w 127841"/>
                <a:gd name="connsiteY5" fmla="*/ 178880 h 209526"/>
                <a:gd name="connsiteX6" fmla="*/ 64090 w 127841"/>
                <a:gd name="connsiteY6" fmla="*/ 209639 h 209526"/>
                <a:gd name="connsiteX7" fmla="*/ 116928 w 127841"/>
                <a:gd name="connsiteY7" fmla="*/ 174312 h 209526"/>
                <a:gd name="connsiteX8" fmla="*/ 128163 w 127841"/>
                <a:gd name="connsiteY8" fmla="*/ 105485 h 209526"/>
                <a:gd name="connsiteX9" fmla="*/ 64090 w 127841"/>
                <a:gd name="connsiteY9" fmla="*/ 202939 h 209526"/>
                <a:gd name="connsiteX10" fmla="*/ 28866 w 127841"/>
                <a:gd name="connsiteY10" fmla="*/ 166089 h 209526"/>
                <a:gd name="connsiteX11" fmla="*/ 25525 w 127841"/>
                <a:gd name="connsiteY11" fmla="*/ 101831 h 209526"/>
                <a:gd name="connsiteX12" fmla="*/ 27955 w 127841"/>
                <a:gd name="connsiteY12" fmla="*/ 45795 h 209526"/>
                <a:gd name="connsiteX13" fmla="*/ 64090 w 127841"/>
                <a:gd name="connsiteY13" fmla="*/ 6813 h 209526"/>
                <a:gd name="connsiteX14" fmla="*/ 99923 w 127841"/>
                <a:gd name="connsiteY14" fmla="*/ 42445 h 209526"/>
                <a:gd name="connsiteX15" fmla="*/ 102959 w 127841"/>
                <a:gd name="connsiteY15" fmla="*/ 101831 h 209526"/>
                <a:gd name="connsiteX16" fmla="*/ 99619 w 127841"/>
                <a:gd name="connsiteY16" fmla="*/ 164871 h 209526"/>
                <a:gd name="connsiteX17" fmla="*/ 64090 w 127841"/>
                <a:gd name="connsiteY17" fmla="*/ 202939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63" y="105485"/>
                  </a:moveTo>
                  <a:cubicBezTo>
                    <a:pt x="128163" y="81122"/>
                    <a:pt x="126645" y="56758"/>
                    <a:pt x="116017" y="34222"/>
                  </a:cubicBezTo>
                  <a:cubicBezTo>
                    <a:pt x="102048" y="4986"/>
                    <a:pt x="77148" y="113"/>
                    <a:pt x="64394" y="113"/>
                  </a:cubicBezTo>
                  <a:cubicBezTo>
                    <a:pt x="46174" y="113"/>
                    <a:pt x="24007" y="8031"/>
                    <a:pt x="11557" y="36354"/>
                  </a:cubicBezTo>
                  <a:cubicBezTo>
                    <a:pt x="1840" y="57367"/>
                    <a:pt x="322" y="81122"/>
                    <a:pt x="322" y="105485"/>
                  </a:cubicBezTo>
                  <a:cubicBezTo>
                    <a:pt x="322" y="128326"/>
                    <a:pt x="1536" y="155735"/>
                    <a:pt x="13986" y="178880"/>
                  </a:cubicBezTo>
                  <a:cubicBezTo>
                    <a:pt x="27044" y="203548"/>
                    <a:pt x="49211" y="209639"/>
                    <a:pt x="64090" y="209639"/>
                  </a:cubicBezTo>
                  <a:cubicBezTo>
                    <a:pt x="80488" y="209639"/>
                    <a:pt x="103566" y="203244"/>
                    <a:pt x="116928" y="174312"/>
                  </a:cubicBezTo>
                  <a:cubicBezTo>
                    <a:pt x="126645" y="153299"/>
                    <a:pt x="128163" y="129544"/>
                    <a:pt x="128163" y="105485"/>
                  </a:cubicBezTo>
                  <a:close/>
                  <a:moveTo>
                    <a:pt x="64090" y="202939"/>
                  </a:moveTo>
                  <a:cubicBezTo>
                    <a:pt x="52248" y="202939"/>
                    <a:pt x="34332" y="195326"/>
                    <a:pt x="28866" y="166089"/>
                  </a:cubicBezTo>
                  <a:cubicBezTo>
                    <a:pt x="25525" y="147817"/>
                    <a:pt x="25525" y="119799"/>
                    <a:pt x="25525" y="101831"/>
                  </a:cubicBezTo>
                  <a:cubicBezTo>
                    <a:pt x="25525" y="82340"/>
                    <a:pt x="25525" y="62240"/>
                    <a:pt x="27955" y="45795"/>
                  </a:cubicBezTo>
                  <a:cubicBezTo>
                    <a:pt x="33724" y="9554"/>
                    <a:pt x="56499" y="6813"/>
                    <a:pt x="64090" y="6813"/>
                  </a:cubicBezTo>
                  <a:cubicBezTo>
                    <a:pt x="74111" y="6813"/>
                    <a:pt x="94153" y="12295"/>
                    <a:pt x="99923" y="42445"/>
                  </a:cubicBezTo>
                  <a:cubicBezTo>
                    <a:pt x="102959" y="59499"/>
                    <a:pt x="102959" y="82644"/>
                    <a:pt x="102959" y="101831"/>
                  </a:cubicBezTo>
                  <a:cubicBezTo>
                    <a:pt x="102959" y="124671"/>
                    <a:pt x="102959" y="145380"/>
                    <a:pt x="99619" y="164871"/>
                  </a:cubicBezTo>
                  <a:cubicBezTo>
                    <a:pt x="95064" y="193803"/>
                    <a:pt x="77755" y="202939"/>
                    <a:pt x="64090" y="2029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DE1C6A-5488-9FD8-BB6D-8B1C5B08D06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3395113" y="8887556"/>
              <a:ext cx="201934" cy="71263"/>
            </a:xfrm>
            <a:custGeom>
              <a:avLst/>
              <a:gdLst>
                <a:gd name="connsiteX0" fmla="*/ 191827 w 201934"/>
                <a:gd name="connsiteY0" fmla="*/ 12314 h 71263"/>
                <a:gd name="connsiteX1" fmla="*/ 202151 w 201934"/>
                <a:gd name="connsiteY1" fmla="*/ 6223 h 71263"/>
                <a:gd name="connsiteX2" fmla="*/ 192130 w 201934"/>
                <a:gd name="connsiteY2" fmla="*/ 132 h 71263"/>
                <a:gd name="connsiteX3" fmla="*/ 10237 w 201934"/>
                <a:gd name="connsiteY3" fmla="*/ 132 h 71263"/>
                <a:gd name="connsiteX4" fmla="*/ 216 w 201934"/>
                <a:gd name="connsiteY4" fmla="*/ 6223 h 71263"/>
                <a:gd name="connsiteX5" fmla="*/ 10541 w 201934"/>
                <a:gd name="connsiteY5" fmla="*/ 12314 h 71263"/>
                <a:gd name="connsiteX6" fmla="*/ 191827 w 201934"/>
                <a:gd name="connsiteY6" fmla="*/ 12314 h 71263"/>
                <a:gd name="connsiteX7" fmla="*/ 192130 w 201934"/>
                <a:gd name="connsiteY7" fmla="*/ 71395 h 71263"/>
                <a:gd name="connsiteX8" fmla="*/ 202151 w 201934"/>
                <a:gd name="connsiteY8" fmla="*/ 65305 h 71263"/>
                <a:gd name="connsiteX9" fmla="*/ 191827 w 201934"/>
                <a:gd name="connsiteY9" fmla="*/ 59214 h 71263"/>
                <a:gd name="connsiteX10" fmla="*/ 10541 w 201934"/>
                <a:gd name="connsiteY10" fmla="*/ 59214 h 71263"/>
                <a:gd name="connsiteX11" fmla="*/ 216 w 201934"/>
                <a:gd name="connsiteY11" fmla="*/ 65305 h 71263"/>
                <a:gd name="connsiteX12" fmla="*/ 10237 w 201934"/>
                <a:gd name="connsiteY12" fmla="*/ 71395 h 71263"/>
                <a:gd name="connsiteX13" fmla="*/ 192130 w 201934"/>
                <a:gd name="connsiteY13" fmla="*/ 71395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314"/>
                  </a:moveTo>
                  <a:cubicBezTo>
                    <a:pt x="196382" y="12314"/>
                    <a:pt x="202151" y="12314"/>
                    <a:pt x="202151" y="6223"/>
                  </a:cubicBezTo>
                  <a:cubicBezTo>
                    <a:pt x="202151" y="132"/>
                    <a:pt x="196382" y="132"/>
                    <a:pt x="192130" y="132"/>
                  </a:cubicBezTo>
                  <a:lnTo>
                    <a:pt x="10237" y="132"/>
                  </a:lnTo>
                  <a:cubicBezTo>
                    <a:pt x="5986" y="132"/>
                    <a:pt x="216" y="132"/>
                    <a:pt x="216" y="6223"/>
                  </a:cubicBezTo>
                  <a:cubicBezTo>
                    <a:pt x="216" y="12314"/>
                    <a:pt x="5986" y="12314"/>
                    <a:pt x="10541" y="12314"/>
                  </a:cubicBezTo>
                  <a:lnTo>
                    <a:pt x="191827" y="12314"/>
                  </a:lnTo>
                  <a:close/>
                  <a:moveTo>
                    <a:pt x="192130" y="71395"/>
                  </a:moveTo>
                  <a:cubicBezTo>
                    <a:pt x="196382" y="71395"/>
                    <a:pt x="202151" y="71395"/>
                    <a:pt x="202151" y="65305"/>
                  </a:cubicBezTo>
                  <a:cubicBezTo>
                    <a:pt x="202151" y="59214"/>
                    <a:pt x="196382" y="59214"/>
                    <a:pt x="191827" y="59214"/>
                  </a:cubicBezTo>
                  <a:lnTo>
                    <a:pt x="10541" y="59214"/>
                  </a:lnTo>
                  <a:cubicBezTo>
                    <a:pt x="5986" y="59214"/>
                    <a:pt x="216" y="59214"/>
                    <a:pt x="216" y="65305"/>
                  </a:cubicBezTo>
                  <a:cubicBezTo>
                    <a:pt x="216" y="71395"/>
                    <a:pt x="5986" y="71395"/>
                    <a:pt x="10237" y="71395"/>
                  </a:cubicBezTo>
                  <a:lnTo>
                    <a:pt x="192130" y="7139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65652EB-D3DF-1217-A849-E2F2FBED3EE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3705926" y="8793147"/>
              <a:ext cx="206489" cy="206176"/>
            </a:xfrm>
            <a:custGeom>
              <a:avLst/>
              <a:gdLst>
                <a:gd name="connsiteX0" fmla="*/ 122602 w 206489"/>
                <a:gd name="connsiteY0" fmla="*/ 21450 h 206176"/>
                <a:gd name="connsiteX1" fmla="*/ 129587 w 206489"/>
                <a:gd name="connsiteY1" fmla="*/ 10182 h 206176"/>
                <a:gd name="connsiteX2" fmla="*/ 148717 w 206489"/>
                <a:gd name="connsiteY2" fmla="*/ 9573 h 206176"/>
                <a:gd name="connsiteX3" fmla="*/ 193052 w 206489"/>
                <a:gd name="connsiteY3" fmla="*/ 34546 h 206176"/>
                <a:gd name="connsiteX4" fmla="*/ 190623 w 206489"/>
                <a:gd name="connsiteY4" fmla="*/ 58909 h 206176"/>
                <a:gd name="connsiteX5" fmla="*/ 189712 w 206489"/>
                <a:gd name="connsiteY5" fmla="*/ 64695 h 206176"/>
                <a:gd name="connsiteX6" fmla="*/ 193356 w 206489"/>
                <a:gd name="connsiteY6" fmla="*/ 68655 h 206176"/>
                <a:gd name="connsiteX7" fmla="*/ 197911 w 206489"/>
                <a:gd name="connsiteY7" fmla="*/ 61650 h 206176"/>
                <a:gd name="connsiteX8" fmla="*/ 206109 w 206489"/>
                <a:gd name="connsiteY8" fmla="*/ 8659 h 206176"/>
                <a:gd name="connsiteX9" fmla="*/ 206717 w 206489"/>
                <a:gd name="connsiteY9" fmla="*/ 3482 h 206176"/>
                <a:gd name="connsiteX10" fmla="*/ 198518 w 206489"/>
                <a:gd name="connsiteY10" fmla="*/ 132 h 206176"/>
                <a:gd name="connsiteX11" fmla="*/ 29986 w 206489"/>
                <a:gd name="connsiteY11" fmla="*/ 132 h 206176"/>
                <a:gd name="connsiteX12" fmla="*/ 20269 w 206489"/>
                <a:gd name="connsiteY12" fmla="*/ 6223 h 206176"/>
                <a:gd name="connsiteX13" fmla="*/ 2049 w 206489"/>
                <a:gd name="connsiteY13" fmla="*/ 59823 h 206176"/>
                <a:gd name="connsiteX14" fmla="*/ 227 w 206489"/>
                <a:gd name="connsiteY14" fmla="*/ 65305 h 206176"/>
                <a:gd name="connsiteX15" fmla="*/ 3871 w 206489"/>
                <a:gd name="connsiteY15" fmla="*/ 68655 h 206176"/>
                <a:gd name="connsiteX16" fmla="*/ 9033 w 206489"/>
                <a:gd name="connsiteY16" fmla="*/ 62259 h 206176"/>
                <a:gd name="connsiteX17" fmla="*/ 78268 w 206489"/>
                <a:gd name="connsiteY17" fmla="*/ 9573 h 206176"/>
                <a:gd name="connsiteX18" fmla="*/ 90111 w 206489"/>
                <a:gd name="connsiteY18" fmla="*/ 9573 h 206176"/>
                <a:gd name="connsiteX19" fmla="*/ 98613 w 206489"/>
                <a:gd name="connsiteY19" fmla="*/ 13228 h 206176"/>
                <a:gd name="connsiteX20" fmla="*/ 97399 w 206489"/>
                <a:gd name="connsiteY20" fmla="*/ 19623 h 206176"/>
                <a:gd name="connsiteX21" fmla="*/ 56708 w 206489"/>
                <a:gd name="connsiteY21" fmla="*/ 182249 h 206176"/>
                <a:gd name="connsiteX22" fmla="*/ 20572 w 206489"/>
                <a:gd name="connsiteY22" fmla="*/ 196868 h 206176"/>
                <a:gd name="connsiteX23" fmla="*/ 7818 w 206489"/>
                <a:gd name="connsiteY23" fmla="*/ 202654 h 206176"/>
                <a:gd name="connsiteX24" fmla="*/ 12981 w 206489"/>
                <a:gd name="connsiteY24" fmla="*/ 206308 h 206176"/>
                <a:gd name="connsiteX25" fmla="*/ 37881 w 206489"/>
                <a:gd name="connsiteY25" fmla="*/ 205699 h 206176"/>
                <a:gd name="connsiteX26" fmla="*/ 63692 w 206489"/>
                <a:gd name="connsiteY26" fmla="*/ 205395 h 206176"/>
                <a:gd name="connsiteX27" fmla="*/ 88896 w 206489"/>
                <a:gd name="connsiteY27" fmla="*/ 205699 h 206176"/>
                <a:gd name="connsiteX28" fmla="*/ 115315 w 206489"/>
                <a:gd name="connsiteY28" fmla="*/ 206308 h 206176"/>
                <a:gd name="connsiteX29" fmla="*/ 121995 w 206489"/>
                <a:gd name="connsiteY29" fmla="*/ 200218 h 206176"/>
                <a:gd name="connsiteX30" fmla="*/ 111671 w 206489"/>
                <a:gd name="connsiteY30" fmla="*/ 196868 h 206176"/>
                <a:gd name="connsiteX31" fmla="*/ 92236 w 206489"/>
                <a:gd name="connsiteY31" fmla="*/ 196258 h 206176"/>
                <a:gd name="connsiteX32" fmla="*/ 81001 w 206489"/>
                <a:gd name="connsiteY32" fmla="*/ 189559 h 206176"/>
                <a:gd name="connsiteX33" fmla="*/ 82216 w 206489"/>
                <a:gd name="connsiteY33" fmla="*/ 183163 h 206176"/>
                <a:gd name="connsiteX34" fmla="*/ 122602 w 206489"/>
                <a:gd name="connsiteY34" fmla="*/ 21450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2" y="21450"/>
                  </a:moveTo>
                  <a:cubicBezTo>
                    <a:pt x="124728" y="12923"/>
                    <a:pt x="125943" y="11096"/>
                    <a:pt x="129587" y="10182"/>
                  </a:cubicBezTo>
                  <a:cubicBezTo>
                    <a:pt x="132320" y="9573"/>
                    <a:pt x="142340" y="9573"/>
                    <a:pt x="148717" y="9573"/>
                  </a:cubicBezTo>
                  <a:cubicBezTo>
                    <a:pt x="179387" y="9573"/>
                    <a:pt x="193052" y="10791"/>
                    <a:pt x="193052" y="34546"/>
                  </a:cubicBezTo>
                  <a:cubicBezTo>
                    <a:pt x="193052" y="39114"/>
                    <a:pt x="191837" y="50991"/>
                    <a:pt x="190623" y="58909"/>
                  </a:cubicBezTo>
                  <a:cubicBezTo>
                    <a:pt x="190319" y="60127"/>
                    <a:pt x="189712" y="63782"/>
                    <a:pt x="189712" y="64695"/>
                  </a:cubicBezTo>
                  <a:cubicBezTo>
                    <a:pt x="189712" y="66523"/>
                    <a:pt x="190623" y="68655"/>
                    <a:pt x="193356" y="68655"/>
                  </a:cubicBezTo>
                  <a:cubicBezTo>
                    <a:pt x="196696" y="68655"/>
                    <a:pt x="197303" y="66218"/>
                    <a:pt x="197911" y="61650"/>
                  </a:cubicBezTo>
                  <a:lnTo>
                    <a:pt x="206109" y="8659"/>
                  </a:lnTo>
                  <a:cubicBezTo>
                    <a:pt x="206413" y="7441"/>
                    <a:pt x="206717" y="4396"/>
                    <a:pt x="206717" y="3482"/>
                  </a:cubicBezTo>
                  <a:cubicBezTo>
                    <a:pt x="206717" y="132"/>
                    <a:pt x="203680" y="132"/>
                    <a:pt x="198518" y="132"/>
                  </a:cubicBezTo>
                  <a:lnTo>
                    <a:pt x="29986" y="132"/>
                  </a:lnTo>
                  <a:cubicBezTo>
                    <a:pt x="22698" y="132"/>
                    <a:pt x="22394" y="437"/>
                    <a:pt x="20269" y="6223"/>
                  </a:cubicBezTo>
                  <a:lnTo>
                    <a:pt x="2049" y="59823"/>
                  </a:lnTo>
                  <a:cubicBezTo>
                    <a:pt x="1745" y="60432"/>
                    <a:pt x="227" y="64695"/>
                    <a:pt x="227" y="65305"/>
                  </a:cubicBezTo>
                  <a:cubicBezTo>
                    <a:pt x="227" y="67132"/>
                    <a:pt x="1745" y="68655"/>
                    <a:pt x="3871" y="68655"/>
                  </a:cubicBezTo>
                  <a:cubicBezTo>
                    <a:pt x="6908" y="68655"/>
                    <a:pt x="7211" y="67132"/>
                    <a:pt x="9033" y="62259"/>
                  </a:cubicBezTo>
                  <a:cubicBezTo>
                    <a:pt x="25431" y="15055"/>
                    <a:pt x="33326" y="9573"/>
                    <a:pt x="78268" y="9573"/>
                  </a:cubicBezTo>
                  <a:lnTo>
                    <a:pt x="90111" y="9573"/>
                  </a:lnTo>
                  <a:cubicBezTo>
                    <a:pt x="98613" y="9573"/>
                    <a:pt x="98613" y="10791"/>
                    <a:pt x="98613" y="13228"/>
                  </a:cubicBezTo>
                  <a:cubicBezTo>
                    <a:pt x="98613" y="15055"/>
                    <a:pt x="97702" y="18709"/>
                    <a:pt x="97399" y="19623"/>
                  </a:cubicBezTo>
                  <a:lnTo>
                    <a:pt x="56708" y="182249"/>
                  </a:lnTo>
                  <a:cubicBezTo>
                    <a:pt x="53975" y="193518"/>
                    <a:pt x="53064" y="196868"/>
                    <a:pt x="20572" y="196868"/>
                  </a:cubicBezTo>
                  <a:cubicBezTo>
                    <a:pt x="9640" y="196868"/>
                    <a:pt x="7818" y="196868"/>
                    <a:pt x="7818" y="202654"/>
                  </a:cubicBezTo>
                  <a:cubicBezTo>
                    <a:pt x="7818" y="206308"/>
                    <a:pt x="11159" y="206308"/>
                    <a:pt x="12981" y="206308"/>
                  </a:cubicBezTo>
                  <a:cubicBezTo>
                    <a:pt x="21180" y="206308"/>
                    <a:pt x="29682" y="205699"/>
                    <a:pt x="37881" y="205699"/>
                  </a:cubicBezTo>
                  <a:cubicBezTo>
                    <a:pt x="46384" y="205699"/>
                    <a:pt x="55190" y="205395"/>
                    <a:pt x="63692" y="205395"/>
                  </a:cubicBezTo>
                  <a:cubicBezTo>
                    <a:pt x="72195" y="205395"/>
                    <a:pt x="80697" y="205699"/>
                    <a:pt x="88896" y="205699"/>
                  </a:cubicBezTo>
                  <a:cubicBezTo>
                    <a:pt x="97702" y="205699"/>
                    <a:pt x="106812" y="206308"/>
                    <a:pt x="115315" y="206308"/>
                  </a:cubicBezTo>
                  <a:cubicBezTo>
                    <a:pt x="118351" y="206308"/>
                    <a:pt x="121995" y="206308"/>
                    <a:pt x="121995" y="200218"/>
                  </a:cubicBezTo>
                  <a:cubicBezTo>
                    <a:pt x="121995" y="196868"/>
                    <a:pt x="119566" y="196868"/>
                    <a:pt x="111671" y="196868"/>
                  </a:cubicBezTo>
                  <a:cubicBezTo>
                    <a:pt x="104079" y="196868"/>
                    <a:pt x="100132" y="196868"/>
                    <a:pt x="92236" y="196258"/>
                  </a:cubicBezTo>
                  <a:cubicBezTo>
                    <a:pt x="83430" y="195345"/>
                    <a:pt x="81001" y="194431"/>
                    <a:pt x="81001" y="189559"/>
                  </a:cubicBezTo>
                  <a:cubicBezTo>
                    <a:pt x="81001" y="189254"/>
                    <a:pt x="81001" y="187731"/>
                    <a:pt x="82216" y="183163"/>
                  </a:cubicBezTo>
                  <a:lnTo>
                    <a:pt x="122602" y="2145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1641401-DE54-23BD-7F51-B53C2378455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3948329" y="8770916"/>
              <a:ext cx="70449" cy="304544"/>
            </a:xfrm>
            <a:custGeom>
              <a:avLst/>
              <a:gdLst>
                <a:gd name="connsiteX0" fmla="*/ 70684 w 70449"/>
                <a:gd name="connsiteY0" fmla="*/ 301631 h 304544"/>
                <a:gd name="connsiteX1" fmla="*/ 65521 w 70449"/>
                <a:gd name="connsiteY1" fmla="*/ 294931 h 304544"/>
                <a:gd name="connsiteX2" fmla="*/ 17847 w 70449"/>
                <a:gd name="connsiteY2" fmla="*/ 152404 h 304544"/>
                <a:gd name="connsiteX3" fmla="*/ 66736 w 70449"/>
                <a:gd name="connsiteY3" fmla="*/ 8355 h 304544"/>
                <a:gd name="connsiteX4" fmla="*/ 70684 w 70449"/>
                <a:gd name="connsiteY4" fmla="*/ 3178 h 304544"/>
                <a:gd name="connsiteX5" fmla="*/ 67647 w 70449"/>
                <a:gd name="connsiteY5" fmla="*/ 132 h 304544"/>
                <a:gd name="connsiteX6" fmla="*/ 19365 w 70449"/>
                <a:gd name="connsiteY6" fmla="*/ 59518 h 304544"/>
                <a:gd name="connsiteX7" fmla="*/ 234 w 70449"/>
                <a:gd name="connsiteY7" fmla="*/ 152404 h 304544"/>
                <a:gd name="connsiteX8" fmla="*/ 20276 w 70449"/>
                <a:gd name="connsiteY8" fmla="*/ 247422 h 304544"/>
                <a:gd name="connsiteX9" fmla="*/ 67647 w 70449"/>
                <a:gd name="connsiteY9" fmla="*/ 304676 h 304544"/>
                <a:gd name="connsiteX10" fmla="*/ 70684 w 70449"/>
                <a:gd name="connsiteY10" fmla="*/ 30163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4" y="301631"/>
                  </a:moveTo>
                  <a:cubicBezTo>
                    <a:pt x="70684" y="300717"/>
                    <a:pt x="70684" y="300108"/>
                    <a:pt x="65521" y="294931"/>
                  </a:cubicBezTo>
                  <a:cubicBezTo>
                    <a:pt x="27564" y="256558"/>
                    <a:pt x="17847" y="198999"/>
                    <a:pt x="17847" y="152404"/>
                  </a:cubicBezTo>
                  <a:cubicBezTo>
                    <a:pt x="17847" y="99414"/>
                    <a:pt x="29386" y="46423"/>
                    <a:pt x="66736" y="8355"/>
                  </a:cubicBezTo>
                  <a:cubicBezTo>
                    <a:pt x="70684" y="4700"/>
                    <a:pt x="70684" y="4091"/>
                    <a:pt x="70684" y="3178"/>
                  </a:cubicBezTo>
                  <a:cubicBezTo>
                    <a:pt x="70684" y="1046"/>
                    <a:pt x="69469" y="132"/>
                    <a:pt x="67647" y="132"/>
                  </a:cubicBezTo>
                  <a:cubicBezTo>
                    <a:pt x="64610" y="132"/>
                    <a:pt x="37281" y="20841"/>
                    <a:pt x="19365" y="59518"/>
                  </a:cubicBezTo>
                  <a:cubicBezTo>
                    <a:pt x="3878" y="93018"/>
                    <a:pt x="234" y="126822"/>
                    <a:pt x="234" y="152404"/>
                  </a:cubicBezTo>
                  <a:cubicBezTo>
                    <a:pt x="234" y="176159"/>
                    <a:pt x="3574" y="213008"/>
                    <a:pt x="20276" y="247422"/>
                  </a:cubicBezTo>
                  <a:cubicBezTo>
                    <a:pt x="38496" y="284881"/>
                    <a:pt x="64610" y="304676"/>
                    <a:pt x="67647" y="304676"/>
                  </a:cubicBezTo>
                  <a:cubicBezTo>
                    <a:pt x="69469" y="304676"/>
                    <a:pt x="70684" y="303763"/>
                    <a:pt x="70684" y="30163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4B08EF8-2B38-166C-9774-8E2EB9825FD8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4046378" y="8795584"/>
              <a:ext cx="64983" cy="203739"/>
            </a:xfrm>
            <a:custGeom>
              <a:avLst/>
              <a:gdLst>
                <a:gd name="connsiteX0" fmla="*/ 43965 w 64983"/>
                <a:gd name="connsiteY0" fmla="*/ 69264 h 203739"/>
                <a:gd name="connsiteX1" fmla="*/ 1453 w 64983"/>
                <a:gd name="connsiteY1" fmla="*/ 72614 h 203739"/>
                <a:gd name="connsiteX2" fmla="*/ 1453 w 64983"/>
                <a:gd name="connsiteY2" fmla="*/ 82054 h 203739"/>
                <a:gd name="connsiteX3" fmla="*/ 23924 w 64983"/>
                <a:gd name="connsiteY3" fmla="*/ 98804 h 203739"/>
                <a:gd name="connsiteX4" fmla="*/ 23924 w 64983"/>
                <a:gd name="connsiteY4" fmla="*/ 180727 h 203739"/>
                <a:gd name="connsiteX5" fmla="*/ 238 w 64983"/>
                <a:gd name="connsiteY5" fmla="*/ 194431 h 203739"/>
                <a:gd name="connsiteX6" fmla="*/ 238 w 64983"/>
                <a:gd name="connsiteY6" fmla="*/ 203872 h 203739"/>
                <a:gd name="connsiteX7" fmla="*/ 33641 w 64983"/>
                <a:gd name="connsiteY7" fmla="*/ 202958 h 203739"/>
                <a:gd name="connsiteX8" fmla="*/ 65222 w 64983"/>
                <a:gd name="connsiteY8" fmla="*/ 203872 h 203739"/>
                <a:gd name="connsiteX9" fmla="*/ 65222 w 64983"/>
                <a:gd name="connsiteY9" fmla="*/ 194431 h 203739"/>
                <a:gd name="connsiteX10" fmla="*/ 43965 w 64983"/>
                <a:gd name="connsiteY10" fmla="*/ 181031 h 203739"/>
                <a:gd name="connsiteX11" fmla="*/ 43965 w 64983"/>
                <a:gd name="connsiteY11" fmla="*/ 69264 h 203739"/>
                <a:gd name="connsiteX12" fmla="*/ 45180 w 64983"/>
                <a:gd name="connsiteY12" fmla="*/ 16273 h 203739"/>
                <a:gd name="connsiteX13" fmla="*/ 29086 w 64983"/>
                <a:gd name="connsiteY13" fmla="*/ 132 h 203739"/>
                <a:gd name="connsiteX14" fmla="*/ 12992 w 64983"/>
                <a:gd name="connsiteY14" fmla="*/ 16273 h 203739"/>
                <a:gd name="connsiteX15" fmla="*/ 29086 w 64983"/>
                <a:gd name="connsiteY15" fmla="*/ 32414 h 203739"/>
                <a:gd name="connsiteX16" fmla="*/ 45180 w 64983"/>
                <a:gd name="connsiteY16" fmla="*/ 16273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5" y="69264"/>
                  </a:moveTo>
                  <a:lnTo>
                    <a:pt x="1453" y="72614"/>
                  </a:lnTo>
                  <a:lnTo>
                    <a:pt x="1453" y="82054"/>
                  </a:lnTo>
                  <a:cubicBezTo>
                    <a:pt x="21191" y="82054"/>
                    <a:pt x="23924" y="83882"/>
                    <a:pt x="23924" y="98804"/>
                  </a:cubicBezTo>
                  <a:lnTo>
                    <a:pt x="23924" y="180727"/>
                  </a:lnTo>
                  <a:cubicBezTo>
                    <a:pt x="23924" y="194431"/>
                    <a:pt x="20583" y="194431"/>
                    <a:pt x="238" y="194431"/>
                  </a:cubicBezTo>
                  <a:lnTo>
                    <a:pt x="238" y="203872"/>
                  </a:lnTo>
                  <a:cubicBezTo>
                    <a:pt x="9955" y="203568"/>
                    <a:pt x="26353" y="202958"/>
                    <a:pt x="33641" y="202958"/>
                  </a:cubicBezTo>
                  <a:cubicBezTo>
                    <a:pt x="44269" y="202958"/>
                    <a:pt x="54897" y="203568"/>
                    <a:pt x="65222" y="203872"/>
                  </a:cubicBezTo>
                  <a:lnTo>
                    <a:pt x="65222" y="194431"/>
                  </a:lnTo>
                  <a:cubicBezTo>
                    <a:pt x="45180" y="194431"/>
                    <a:pt x="43965" y="192909"/>
                    <a:pt x="43965" y="181031"/>
                  </a:cubicBezTo>
                  <a:lnTo>
                    <a:pt x="43965" y="69264"/>
                  </a:lnTo>
                  <a:close/>
                  <a:moveTo>
                    <a:pt x="45180" y="16273"/>
                  </a:moveTo>
                  <a:cubicBezTo>
                    <a:pt x="45180" y="6528"/>
                    <a:pt x="37588" y="132"/>
                    <a:pt x="29086" y="132"/>
                  </a:cubicBezTo>
                  <a:cubicBezTo>
                    <a:pt x="19672" y="132"/>
                    <a:pt x="12992" y="8355"/>
                    <a:pt x="12992" y="16273"/>
                  </a:cubicBezTo>
                  <a:cubicBezTo>
                    <a:pt x="12992" y="24496"/>
                    <a:pt x="19672" y="32414"/>
                    <a:pt x="29086" y="32414"/>
                  </a:cubicBezTo>
                  <a:cubicBezTo>
                    <a:pt x="37588" y="32414"/>
                    <a:pt x="45180" y="26018"/>
                    <a:pt x="45180" y="162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EAED962-73CE-F2A3-88F8-D50BDEDEB223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4130425" y="8864715"/>
              <a:ext cx="152741" cy="134608"/>
            </a:xfrm>
            <a:custGeom>
              <a:avLst/>
              <a:gdLst>
                <a:gd name="connsiteX0" fmla="*/ 23926 w 152741"/>
                <a:gd name="connsiteY0" fmla="*/ 29977 h 134608"/>
                <a:gd name="connsiteX1" fmla="*/ 23926 w 152741"/>
                <a:gd name="connsiteY1" fmla="*/ 111595 h 134608"/>
                <a:gd name="connsiteX2" fmla="*/ 241 w 152741"/>
                <a:gd name="connsiteY2" fmla="*/ 125300 h 134608"/>
                <a:gd name="connsiteX3" fmla="*/ 241 w 152741"/>
                <a:gd name="connsiteY3" fmla="*/ 134741 h 134608"/>
                <a:gd name="connsiteX4" fmla="*/ 34555 w 152741"/>
                <a:gd name="connsiteY4" fmla="*/ 133827 h 134608"/>
                <a:gd name="connsiteX5" fmla="*/ 68565 w 152741"/>
                <a:gd name="connsiteY5" fmla="*/ 134741 h 134608"/>
                <a:gd name="connsiteX6" fmla="*/ 68565 w 152741"/>
                <a:gd name="connsiteY6" fmla="*/ 125300 h 134608"/>
                <a:gd name="connsiteX7" fmla="*/ 44879 w 152741"/>
                <a:gd name="connsiteY7" fmla="*/ 111595 h 134608"/>
                <a:gd name="connsiteX8" fmla="*/ 44879 w 152741"/>
                <a:gd name="connsiteY8" fmla="*/ 55559 h 134608"/>
                <a:gd name="connsiteX9" fmla="*/ 85873 w 152741"/>
                <a:gd name="connsiteY9" fmla="*/ 6832 h 134608"/>
                <a:gd name="connsiteX10" fmla="*/ 108344 w 152741"/>
                <a:gd name="connsiteY10" fmla="*/ 40637 h 134608"/>
                <a:gd name="connsiteX11" fmla="*/ 108344 w 152741"/>
                <a:gd name="connsiteY11" fmla="*/ 111595 h 134608"/>
                <a:gd name="connsiteX12" fmla="*/ 84659 w 152741"/>
                <a:gd name="connsiteY12" fmla="*/ 125300 h 134608"/>
                <a:gd name="connsiteX13" fmla="*/ 84659 w 152741"/>
                <a:gd name="connsiteY13" fmla="*/ 134741 h 134608"/>
                <a:gd name="connsiteX14" fmla="*/ 118972 w 152741"/>
                <a:gd name="connsiteY14" fmla="*/ 133827 h 134608"/>
                <a:gd name="connsiteX15" fmla="*/ 152982 w 152741"/>
                <a:gd name="connsiteY15" fmla="*/ 134741 h 134608"/>
                <a:gd name="connsiteX16" fmla="*/ 152982 w 152741"/>
                <a:gd name="connsiteY16" fmla="*/ 125300 h 134608"/>
                <a:gd name="connsiteX17" fmla="*/ 129297 w 152741"/>
                <a:gd name="connsiteY17" fmla="*/ 116163 h 134608"/>
                <a:gd name="connsiteX18" fmla="*/ 129297 w 152741"/>
                <a:gd name="connsiteY18" fmla="*/ 57996 h 134608"/>
                <a:gd name="connsiteX19" fmla="*/ 119883 w 152741"/>
                <a:gd name="connsiteY19" fmla="*/ 11400 h 134608"/>
                <a:gd name="connsiteX20" fmla="*/ 87999 w 152741"/>
                <a:gd name="connsiteY20" fmla="*/ 132 h 134608"/>
                <a:gd name="connsiteX21" fmla="*/ 43057 w 152741"/>
                <a:gd name="connsiteY21" fmla="*/ 32109 h 134608"/>
                <a:gd name="connsiteX22" fmla="*/ 43057 w 152741"/>
                <a:gd name="connsiteY22" fmla="*/ 132 h 134608"/>
                <a:gd name="connsiteX23" fmla="*/ 241 w 152741"/>
                <a:gd name="connsiteY23" fmla="*/ 3482 h 134608"/>
                <a:gd name="connsiteX24" fmla="*/ 241 w 152741"/>
                <a:gd name="connsiteY24" fmla="*/ 12923 h 134608"/>
                <a:gd name="connsiteX25" fmla="*/ 23926 w 152741"/>
                <a:gd name="connsiteY25" fmla="*/ 29977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6" y="29977"/>
                  </a:moveTo>
                  <a:lnTo>
                    <a:pt x="23926" y="111595"/>
                  </a:lnTo>
                  <a:cubicBezTo>
                    <a:pt x="23926" y="125300"/>
                    <a:pt x="20586" y="125300"/>
                    <a:pt x="241" y="125300"/>
                  </a:cubicBezTo>
                  <a:lnTo>
                    <a:pt x="241" y="134741"/>
                  </a:lnTo>
                  <a:cubicBezTo>
                    <a:pt x="10869" y="134436"/>
                    <a:pt x="26356" y="133827"/>
                    <a:pt x="34555" y="133827"/>
                  </a:cubicBezTo>
                  <a:cubicBezTo>
                    <a:pt x="42450" y="133827"/>
                    <a:pt x="58240" y="134436"/>
                    <a:pt x="68565" y="134741"/>
                  </a:cubicBezTo>
                  <a:lnTo>
                    <a:pt x="68565" y="125300"/>
                  </a:lnTo>
                  <a:cubicBezTo>
                    <a:pt x="48219" y="125300"/>
                    <a:pt x="44879" y="125300"/>
                    <a:pt x="44879" y="111595"/>
                  </a:cubicBezTo>
                  <a:lnTo>
                    <a:pt x="44879" y="55559"/>
                  </a:lnTo>
                  <a:cubicBezTo>
                    <a:pt x="44879" y="23887"/>
                    <a:pt x="66439" y="6832"/>
                    <a:pt x="85873" y="6832"/>
                  </a:cubicBezTo>
                  <a:cubicBezTo>
                    <a:pt x="105004" y="6832"/>
                    <a:pt x="108344" y="23278"/>
                    <a:pt x="108344" y="40637"/>
                  </a:cubicBezTo>
                  <a:lnTo>
                    <a:pt x="108344" y="111595"/>
                  </a:lnTo>
                  <a:cubicBezTo>
                    <a:pt x="108344" y="125300"/>
                    <a:pt x="105004" y="125300"/>
                    <a:pt x="84659" y="125300"/>
                  </a:cubicBezTo>
                  <a:lnTo>
                    <a:pt x="84659" y="134741"/>
                  </a:lnTo>
                  <a:cubicBezTo>
                    <a:pt x="95287" y="134436"/>
                    <a:pt x="110774" y="133827"/>
                    <a:pt x="118972" y="133827"/>
                  </a:cubicBezTo>
                  <a:cubicBezTo>
                    <a:pt x="126868" y="133827"/>
                    <a:pt x="142658" y="134436"/>
                    <a:pt x="152982" y="134741"/>
                  </a:cubicBezTo>
                  <a:lnTo>
                    <a:pt x="152982" y="125300"/>
                  </a:lnTo>
                  <a:cubicBezTo>
                    <a:pt x="137192" y="125300"/>
                    <a:pt x="129601" y="125300"/>
                    <a:pt x="129297" y="116163"/>
                  </a:cubicBezTo>
                  <a:lnTo>
                    <a:pt x="129297" y="57996"/>
                  </a:lnTo>
                  <a:cubicBezTo>
                    <a:pt x="129297" y="31805"/>
                    <a:pt x="129297" y="22364"/>
                    <a:pt x="119883" y="11400"/>
                  </a:cubicBezTo>
                  <a:cubicBezTo>
                    <a:pt x="115632" y="6223"/>
                    <a:pt x="105611" y="132"/>
                    <a:pt x="87999" y="132"/>
                  </a:cubicBezTo>
                  <a:cubicBezTo>
                    <a:pt x="65832" y="132"/>
                    <a:pt x="51560" y="13228"/>
                    <a:pt x="43057" y="32109"/>
                  </a:cubicBezTo>
                  <a:lnTo>
                    <a:pt x="43057" y="132"/>
                  </a:lnTo>
                  <a:lnTo>
                    <a:pt x="241" y="3482"/>
                  </a:lnTo>
                  <a:lnTo>
                    <a:pt x="241" y="12923"/>
                  </a:lnTo>
                  <a:cubicBezTo>
                    <a:pt x="21497" y="12923"/>
                    <a:pt x="23926" y="15055"/>
                    <a:pt x="23926" y="2997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2BD903A-64F4-75A6-029E-105D1A37EF02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4399739" y="8864715"/>
              <a:ext cx="164584" cy="200389"/>
            </a:xfrm>
            <a:custGeom>
              <a:avLst/>
              <a:gdLst>
                <a:gd name="connsiteX0" fmla="*/ 61286 w 164584"/>
                <a:gd name="connsiteY0" fmla="*/ 27846 h 200389"/>
                <a:gd name="connsiteX1" fmla="*/ 65841 w 164584"/>
                <a:gd name="connsiteY1" fmla="*/ 8355 h 200389"/>
                <a:gd name="connsiteX2" fmla="*/ 57034 w 164584"/>
                <a:gd name="connsiteY2" fmla="*/ 132 h 200389"/>
                <a:gd name="connsiteX3" fmla="*/ 44888 w 164584"/>
                <a:gd name="connsiteY3" fmla="*/ 11096 h 200389"/>
                <a:gd name="connsiteX4" fmla="*/ 1161 w 164584"/>
                <a:gd name="connsiteY4" fmla="*/ 187427 h 200389"/>
                <a:gd name="connsiteX5" fmla="*/ 250 w 164584"/>
                <a:gd name="connsiteY5" fmla="*/ 192299 h 200389"/>
                <a:gd name="connsiteX6" fmla="*/ 8752 w 164584"/>
                <a:gd name="connsiteY6" fmla="*/ 200522 h 200389"/>
                <a:gd name="connsiteX7" fmla="*/ 19380 w 164584"/>
                <a:gd name="connsiteY7" fmla="*/ 194127 h 200389"/>
                <a:gd name="connsiteX8" fmla="*/ 36082 w 164584"/>
                <a:gd name="connsiteY8" fmla="*/ 128650 h 200389"/>
                <a:gd name="connsiteX9" fmla="*/ 65537 w 164584"/>
                <a:gd name="connsiteY9" fmla="*/ 138091 h 200389"/>
                <a:gd name="connsiteX10" fmla="*/ 105924 w 164584"/>
                <a:gd name="connsiteY10" fmla="*/ 115859 h 200389"/>
                <a:gd name="connsiteX11" fmla="*/ 133253 w 164584"/>
                <a:gd name="connsiteY11" fmla="*/ 138091 h 200389"/>
                <a:gd name="connsiteX12" fmla="*/ 155724 w 164584"/>
                <a:gd name="connsiteY12" fmla="*/ 121341 h 200389"/>
                <a:gd name="connsiteX13" fmla="*/ 164834 w 164584"/>
                <a:gd name="connsiteY13" fmla="*/ 91191 h 200389"/>
                <a:gd name="connsiteX14" fmla="*/ 161190 w 164584"/>
                <a:gd name="connsiteY14" fmla="*/ 88145 h 200389"/>
                <a:gd name="connsiteX15" fmla="*/ 156939 w 164584"/>
                <a:gd name="connsiteY15" fmla="*/ 93627 h 200389"/>
                <a:gd name="connsiteX16" fmla="*/ 133861 w 164584"/>
                <a:gd name="connsiteY16" fmla="*/ 131391 h 200389"/>
                <a:gd name="connsiteX17" fmla="*/ 124751 w 164584"/>
                <a:gd name="connsiteY17" fmla="*/ 117382 h 200389"/>
                <a:gd name="connsiteX18" fmla="*/ 130824 w 164584"/>
                <a:gd name="connsiteY18" fmla="*/ 85709 h 200389"/>
                <a:gd name="connsiteX19" fmla="*/ 139327 w 164584"/>
                <a:gd name="connsiteY19" fmla="*/ 52818 h 200389"/>
                <a:gd name="connsiteX20" fmla="*/ 144489 w 164584"/>
                <a:gd name="connsiteY20" fmla="*/ 32109 h 200389"/>
                <a:gd name="connsiteX21" fmla="*/ 149044 w 164584"/>
                <a:gd name="connsiteY21" fmla="*/ 11705 h 200389"/>
                <a:gd name="connsiteX22" fmla="*/ 140238 w 164584"/>
                <a:gd name="connsiteY22" fmla="*/ 3482 h 200389"/>
                <a:gd name="connsiteX23" fmla="*/ 128395 w 164584"/>
                <a:gd name="connsiteY23" fmla="*/ 14141 h 200389"/>
                <a:gd name="connsiteX24" fmla="*/ 114123 w 164584"/>
                <a:gd name="connsiteY24" fmla="*/ 71091 h 200389"/>
                <a:gd name="connsiteX25" fmla="*/ 106228 w 164584"/>
                <a:gd name="connsiteY25" fmla="*/ 102154 h 200389"/>
                <a:gd name="connsiteX26" fmla="*/ 66751 w 164584"/>
                <a:gd name="connsiteY26" fmla="*/ 131391 h 200389"/>
                <a:gd name="connsiteX27" fmla="*/ 44281 w 164584"/>
                <a:gd name="connsiteY27" fmla="*/ 104895 h 200389"/>
                <a:gd name="connsiteX28" fmla="*/ 48532 w 164584"/>
                <a:gd name="connsiteY28" fmla="*/ 79009 h 200389"/>
                <a:gd name="connsiteX29" fmla="*/ 61286 w 164584"/>
                <a:gd name="connsiteY29" fmla="*/ 27846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6" y="27846"/>
                  </a:moveTo>
                  <a:cubicBezTo>
                    <a:pt x="62804" y="21450"/>
                    <a:pt x="65841" y="9878"/>
                    <a:pt x="65841" y="8355"/>
                  </a:cubicBezTo>
                  <a:cubicBezTo>
                    <a:pt x="65841" y="3178"/>
                    <a:pt x="62197" y="132"/>
                    <a:pt x="57034" y="132"/>
                  </a:cubicBezTo>
                  <a:cubicBezTo>
                    <a:pt x="56123" y="132"/>
                    <a:pt x="47621" y="437"/>
                    <a:pt x="44888" y="11096"/>
                  </a:cubicBezTo>
                  <a:lnTo>
                    <a:pt x="1161" y="187427"/>
                  </a:lnTo>
                  <a:cubicBezTo>
                    <a:pt x="250" y="191081"/>
                    <a:pt x="250" y="191690"/>
                    <a:pt x="250" y="192299"/>
                  </a:cubicBezTo>
                  <a:cubicBezTo>
                    <a:pt x="250" y="196868"/>
                    <a:pt x="3590" y="200522"/>
                    <a:pt x="8752" y="200522"/>
                  </a:cubicBezTo>
                  <a:cubicBezTo>
                    <a:pt x="15129" y="200522"/>
                    <a:pt x="18773" y="195040"/>
                    <a:pt x="19380" y="194127"/>
                  </a:cubicBezTo>
                  <a:cubicBezTo>
                    <a:pt x="20595" y="191386"/>
                    <a:pt x="24543" y="175550"/>
                    <a:pt x="36082" y="128650"/>
                  </a:cubicBezTo>
                  <a:cubicBezTo>
                    <a:pt x="45799" y="136872"/>
                    <a:pt x="59464" y="138091"/>
                    <a:pt x="65537" y="138091"/>
                  </a:cubicBezTo>
                  <a:cubicBezTo>
                    <a:pt x="86793" y="138091"/>
                    <a:pt x="98636" y="124386"/>
                    <a:pt x="105924" y="115859"/>
                  </a:cubicBezTo>
                  <a:cubicBezTo>
                    <a:pt x="108657" y="129563"/>
                    <a:pt x="119892" y="138091"/>
                    <a:pt x="133253" y="138091"/>
                  </a:cubicBezTo>
                  <a:cubicBezTo>
                    <a:pt x="143882" y="138091"/>
                    <a:pt x="150866" y="131086"/>
                    <a:pt x="155724" y="121341"/>
                  </a:cubicBezTo>
                  <a:cubicBezTo>
                    <a:pt x="160887" y="110377"/>
                    <a:pt x="164834" y="91800"/>
                    <a:pt x="164834" y="91191"/>
                  </a:cubicBezTo>
                  <a:cubicBezTo>
                    <a:pt x="164834" y="88145"/>
                    <a:pt x="162101" y="88145"/>
                    <a:pt x="161190" y="88145"/>
                  </a:cubicBezTo>
                  <a:cubicBezTo>
                    <a:pt x="158154" y="88145"/>
                    <a:pt x="157850" y="89364"/>
                    <a:pt x="156939" y="93627"/>
                  </a:cubicBezTo>
                  <a:cubicBezTo>
                    <a:pt x="151777" y="113423"/>
                    <a:pt x="146311" y="131391"/>
                    <a:pt x="133861" y="131391"/>
                  </a:cubicBezTo>
                  <a:cubicBezTo>
                    <a:pt x="125662" y="131391"/>
                    <a:pt x="124751" y="123472"/>
                    <a:pt x="124751" y="117382"/>
                  </a:cubicBezTo>
                  <a:cubicBezTo>
                    <a:pt x="124751" y="110682"/>
                    <a:pt x="128395" y="96368"/>
                    <a:pt x="130824" y="85709"/>
                  </a:cubicBezTo>
                  <a:lnTo>
                    <a:pt x="139327" y="52818"/>
                  </a:lnTo>
                  <a:cubicBezTo>
                    <a:pt x="140238" y="48250"/>
                    <a:pt x="143274" y="36677"/>
                    <a:pt x="144489" y="32109"/>
                  </a:cubicBezTo>
                  <a:cubicBezTo>
                    <a:pt x="146007" y="25105"/>
                    <a:pt x="149044" y="13532"/>
                    <a:pt x="149044" y="11705"/>
                  </a:cubicBezTo>
                  <a:cubicBezTo>
                    <a:pt x="149044" y="6223"/>
                    <a:pt x="144792" y="3482"/>
                    <a:pt x="140238" y="3482"/>
                  </a:cubicBezTo>
                  <a:cubicBezTo>
                    <a:pt x="138719" y="3482"/>
                    <a:pt x="130824" y="3787"/>
                    <a:pt x="128395" y="14141"/>
                  </a:cubicBezTo>
                  <a:lnTo>
                    <a:pt x="114123" y="71091"/>
                  </a:lnTo>
                  <a:cubicBezTo>
                    <a:pt x="110479" y="86318"/>
                    <a:pt x="107138" y="99109"/>
                    <a:pt x="106228" y="102154"/>
                  </a:cubicBezTo>
                  <a:cubicBezTo>
                    <a:pt x="105924" y="103677"/>
                    <a:pt x="91348" y="131391"/>
                    <a:pt x="66751" y="131391"/>
                  </a:cubicBezTo>
                  <a:cubicBezTo>
                    <a:pt x="51568" y="131391"/>
                    <a:pt x="44281" y="121341"/>
                    <a:pt x="44281" y="104895"/>
                  </a:cubicBezTo>
                  <a:cubicBezTo>
                    <a:pt x="44281" y="96064"/>
                    <a:pt x="46406" y="87536"/>
                    <a:pt x="48532" y="79009"/>
                  </a:cubicBezTo>
                  <a:lnTo>
                    <a:pt x="61286" y="2784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2CC4D91-C0C0-626F-5E6F-5DB85528C970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4589391" y="8864715"/>
              <a:ext cx="111747" cy="137958"/>
            </a:xfrm>
            <a:custGeom>
              <a:avLst/>
              <a:gdLst>
                <a:gd name="connsiteX0" fmla="*/ 103197 w 111747"/>
                <a:gd name="connsiteY0" fmla="*/ 20841 h 137958"/>
                <a:gd name="connsiteX1" fmla="*/ 88621 w 111747"/>
                <a:gd name="connsiteY1" fmla="*/ 34546 h 137958"/>
                <a:gd name="connsiteX2" fmla="*/ 98035 w 111747"/>
                <a:gd name="connsiteY2" fmla="*/ 43377 h 137958"/>
                <a:gd name="connsiteX3" fmla="*/ 112003 w 111747"/>
                <a:gd name="connsiteY3" fmla="*/ 26323 h 137958"/>
                <a:gd name="connsiteX4" fmla="*/ 75867 w 111747"/>
                <a:gd name="connsiteY4" fmla="*/ 132 h 137958"/>
                <a:gd name="connsiteX5" fmla="*/ 24549 w 111747"/>
                <a:gd name="connsiteY5" fmla="*/ 44596 h 137958"/>
                <a:gd name="connsiteX6" fmla="*/ 55826 w 111747"/>
                <a:gd name="connsiteY6" fmla="*/ 74745 h 137958"/>
                <a:gd name="connsiteX7" fmla="*/ 87406 w 111747"/>
                <a:gd name="connsiteY7" fmla="*/ 97891 h 137958"/>
                <a:gd name="connsiteX8" fmla="*/ 43983 w 111747"/>
                <a:gd name="connsiteY8" fmla="*/ 131391 h 137958"/>
                <a:gd name="connsiteX9" fmla="*/ 9365 w 111747"/>
                <a:gd name="connsiteY9" fmla="*/ 115250 h 137958"/>
                <a:gd name="connsiteX10" fmla="*/ 28496 w 111747"/>
                <a:gd name="connsiteY10" fmla="*/ 99109 h 137958"/>
                <a:gd name="connsiteX11" fmla="*/ 17261 w 111747"/>
                <a:gd name="connsiteY11" fmla="*/ 88450 h 137958"/>
                <a:gd name="connsiteX12" fmla="*/ 256 w 111747"/>
                <a:gd name="connsiteY12" fmla="*/ 108550 h 137958"/>
                <a:gd name="connsiteX13" fmla="*/ 43679 w 111747"/>
                <a:gd name="connsiteY13" fmla="*/ 138091 h 137958"/>
                <a:gd name="connsiteX14" fmla="*/ 104715 w 111747"/>
                <a:gd name="connsiteY14" fmla="*/ 87536 h 137958"/>
                <a:gd name="connsiteX15" fmla="*/ 95302 w 111747"/>
                <a:gd name="connsiteY15" fmla="*/ 65305 h 137958"/>
                <a:gd name="connsiteX16" fmla="*/ 64936 w 111747"/>
                <a:gd name="connsiteY16" fmla="*/ 52514 h 137958"/>
                <a:gd name="connsiteX17" fmla="*/ 41857 w 111747"/>
                <a:gd name="connsiteY17" fmla="*/ 34241 h 137958"/>
                <a:gd name="connsiteX18" fmla="*/ 75867 w 111747"/>
                <a:gd name="connsiteY18" fmla="*/ 6832 h 137958"/>
                <a:gd name="connsiteX19" fmla="*/ 103197 w 111747"/>
                <a:gd name="connsiteY19" fmla="*/ 20841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7" y="20841"/>
                  </a:moveTo>
                  <a:cubicBezTo>
                    <a:pt x="94694" y="21146"/>
                    <a:pt x="88621" y="27846"/>
                    <a:pt x="88621" y="34546"/>
                  </a:cubicBezTo>
                  <a:cubicBezTo>
                    <a:pt x="88621" y="38809"/>
                    <a:pt x="91354" y="43377"/>
                    <a:pt x="98035" y="43377"/>
                  </a:cubicBezTo>
                  <a:cubicBezTo>
                    <a:pt x="104715" y="43377"/>
                    <a:pt x="112003" y="38200"/>
                    <a:pt x="112003" y="26323"/>
                  </a:cubicBezTo>
                  <a:cubicBezTo>
                    <a:pt x="112003" y="12618"/>
                    <a:pt x="98946" y="132"/>
                    <a:pt x="75867" y="132"/>
                  </a:cubicBezTo>
                  <a:cubicBezTo>
                    <a:pt x="35784" y="132"/>
                    <a:pt x="24549" y="31196"/>
                    <a:pt x="24549" y="44596"/>
                  </a:cubicBezTo>
                  <a:cubicBezTo>
                    <a:pt x="24549" y="68350"/>
                    <a:pt x="47020" y="72918"/>
                    <a:pt x="55826" y="74745"/>
                  </a:cubicBezTo>
                  <a:cubicBezTo>
                    <a:pt x="71616" y="77791"/>
                    <a:pt x="87406" y="81141"/>
                    <a:pt x="87406" y="97891"/>
                  </a:cubicBezTo>
                  <a:cubicBezTo>
                    <a:pt x="87406" y="105809"/>
                    <a:pt x="80422" y="131391"/>
                    <a:pt x="43983" y="131391"/>
                  </a:cubicBezTo>
                  <a:cubicBezTo>
                    <a:pt x="39732" y="131391"/>
                    <a:pt x="16350" y="131391"/>
                    <a:pt x="9365" y="115250"/>
                  </a:cubicBezTo>
                  <a:cubicBezTo>
                    <a:pt x="20905" y="116773"/>
                    <a:pt x="28496" y="107636"/>
                    <a:pt x="28496" y="99109"/>
                  </a:cubicBezTo>
                  <a:cubicBezTo>
                    <a:pt x="28496" y="92104"/>
                    <a:pt x="23638" y="88450"/>
                    <a:pt x="17261" y="88450"/>
                  </a:cubicBezTo>
                  <a:cubicBezTo>
                    <a:pt x="9365" y="88450"/>
                    <a:pt x="256" y="94845"/>
                    <a:pt x="256" y="108550"/>
                  </a:cubicBezTo>
                  <a:cubicBezTo>
                    <a:pt x="256" y="125909"/>
                    <a:pt x="17564" y="138091"/>
                    <a:pt x="43679" y="138091"/>
                  </a:cubicBezTo>
                  <a:cubicBezTo>
                    <a:pt x="92872" y="138091"/>
                    <a:pt x="104715" y="101241"/>
                    <a:pt x="104715" y="87536"/>
                  </a:cubicBezTo>
                  <a:cubicBezTo>
                    <a:pt x="104715" y="76573"/>
                    <a:pt x="98946" y="68959"/>
                    <a:pt x="95302" y="65305"/>
                  </a:cubicBezTo>
                  <a:cubicBezTo>
                    <a:pt x="87103" y="56777"/>
                    <a:pt x="78297" y="55255"/>
                    <a:pt x="64936" y="52514"/>
                  </a:cubicBezTo>
                  <a:cubicBezTo>
                    <a:pt x="54004" y="50077"/>
                    <a:pt x="41857" y="47946"/>
                    <a:pt x="41857" y="34241"/>
                  </a:cubicBezTo>
                  <a:cubicBezTo>
                    <a:pt x="41857" y="25409"/>
                    <a:pt x="49145" y="6832"/>
                    <a:pt x="75867" y="6832"/>
                  </a:cubicBezTo>
                  <a:cubicBezTo>
                    <a:pt x="83459" y="6832"/>
                    <a:pt x="98642" y="8964"/>
                    <a:pt x="103197" y="2084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4267B95-BEEA-27F3-4682-56280637D0DC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4733250" y="8770916"/>
              <a:ext cx="70449" cy="304544"/>
            </a:xfrm>
            <a:custGeom>
              <a:avLst/>
              <a:gdLst>
                <a:gd name="connsiteX0" fmla="*/ 70710 w 70449"/>
                <a:gd name="connsiteY0" fmla="*/ 152404 h 304544"/>
                <a:gd name="connsiteX1" fmla="*/ 50668 w 70449"/>
                <a:gd name="connsiteY1" fmla="*/ 57386 h 304544"/>
                <a:gd name="connsiteX2" fmla="*/ 3297 w 70449"/>
                <a:gd name="connsiteY2" fmla="*/ 132 h 304544"/>
                <a:gd name="connsiteX3" fmla="*/ 260 w 70449"/>
                <a:gd name="connsiteY3" fmla="*/ 3178 h 304544"/>
                <a:gd name="connsiteX4" fmla="*/ 6030 w 70449"/>
                <a:gd name="connsiteY4" fmla="*/ 10182 h 304544"/>
                <a:gd name="connsiteX5" fmla="*/ 53097 w 70449"/>
                <a:gd name="connsiteY5" fmla="*/ 152404 h 304544"/>
                <a:gd name="connsiteX6" fmla="*/ 4208 w 70449"/>
                <a:gd name="connsiteY6" fmla="*/ 296453 h 304544"/>
                <a:gd name="connsiteX7" fmla="*/ 260 w 70449"/>
                <a:gd name="connsiteY7" fmla="*/ 301631 h 304544"/>
                <a:gd name="connsiteX8" fmla="*/ 3297 w 70449"/>
                <a:gd name="connsiteY8" fmla="*/ 304676 h 304544"/>
                <a:gd name="connsiteX9" fmla="*/ 51579 w 70449"/>
                <a:gd name="connsiteY9" fmla="*/ 245290 h 304544"/>
                <a:gd name="connsiteX10" fmla="*/ 70710 w 70449"/>
                <a:gd name="connsiteY10" fmla="*/ 152404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0" y="152404"/>
                  </a:moveTo>
                  <a:cubicBezTo>
                    <a:pt x="70710" y="128650"/>
                    <a:pt x="67370" y="91800"/>
                    <a:pt x="50668" y="57386"/>
                  </a:cubicBezTo>
                  <a:cubicBezTo>
                    <a:pt x="32448" y="19928"/>
                    <a:pt x="6334" y="132"/>
                    <a:pt x="3297" y="132"/>
                  </a:cubicBezTo>
                  <a:cubicBezTo>
                    <a:pt x="1475" y="132"/>
                    <a:pt x="260" y="1350"/>
                    <a:pt x="260" y="3178"/>
                  </a:cubicBezTo>
                  <a:cubicBezTo>
                    <a:pt x="260" y="4091"/>
                    <a:pt x="260" y="4700"/>
                    <a:pt x="6030" y="10182"/>
                  </a:cubicBezTo>
                  <a:cubicBezTo>
                    <a:pt x="35789" y="40332"/>
                    <a:pt x="53097" y="88754"/>
                    <a:pt x="53097" y="152404"/>
                  </a:cubicBezTo>
                  <a:cubicBezTo>
                    <a:pt x="53097" y="204481"/>
                    <a:pt x="41862" y="258081"/>
                    <a:pt x="4208" y="296453"/>
                  </a:cubicBezTo>
                  <a:cubicBezTo>
                    <a:pt x="260" y="300108"/>
                    <a:pt x="260" y="300717"/>
                    <a:pt x="260" y="301631"/>
                  </a:cubicBezTo>
                  <a:cubicBezTo>
                    <a:pt x="260" y="303458"/>
                    <a:pt x="1475" y="304676"/>
                    <a:pt x="3297" y="304676"/>
                  </a:cubicBezTo>
                  <a:cubicBezTo>
                    <a:pt x="6334" y="304676"/>
                    <a:pt x="33663" y="283967"/>
                    <a:pt x="51579" y="245290"/>
                  </a:cubicBezTo>
                  <a:cubicBezTo>
                    <a:pt x="67066" y="211790"/>
                    <a:pt x="70710" y="177986"/>
                    <a:pt x="70710" y="15240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030D9F7-4CB7-6077-8B36-952C62B50B4A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4946149" y="8849792"/>
              <a:ext cx="146668" cy="146790"/>
            </a:xfrm>
            <a:custGeom>
              <a:avLst/>
              <a:gdLst>
                <a:gd name="connsiteX0" fmla="*/ 73752 w 146668"/>
                <a:gd name="connsiteY0" fmla="*/ 65000 h 146790"/>
                <a:gd name="connsiteX1" fmla="*/ 13020 w 146668"/>
                <a:gd name="connsiteY1" fmla="*/ 4396 h 146790"/>
                <a:gd name="connsiteX2" fmla="*/ 6340 w 146668"/>
                <a:gd name="connsiteY2" fmla="*/ 132 h 146790"/>
                <a:gd name="connsiteX3" fmla="*/ 266 w 146668"/>
                <a:gd name="connsiteY3" fmla="*/ 6223 h 146790"/>
                <a:gd name="connsiteX4" fmla="*/ 4214 w 146668"/>
                <a:gd name="connsiteY4" fmla="*/ 12314 h 146790"/>
                <a:gd name="connsiteX5" fmla="*/ 64946 w 146668"/>
                <a:gd name="connsiteY5" fmla="*/ 73527 h 146790"/>
                <a:gd name="connsiteX6" fmla="*/ 4214 w 146668"/>
                <a:gd name="connsiteY6" fmla="*/ 134741 h 146790"/>
                <a:gd name="connsiteX7" fmla="*/ 266 w 146668"/>
                <a:gd name="connsiteY7" fmla="*/ 140831 h 146790"/>
                <a:gd name="connsiteX8" fmla="*/ 6340 w 146668"/>
                <a:gd name="connsiteY8" fmla="*/ 146922 h 146790"/>
                <a:gd name="connsiteX9" fmla="*/ 13020 w 146668"/>
                <a:gd name="connsiteY9" fmla="*/ 142659 h 146790"/>
                <a:gd name="connsiteX10" fmla="*/ 73449 w 146668"/>
                <a:gd name="connsiteY10" fmla="*/ 82054 h 146790"/>
                <a:gd name="connsiteX11" fmla="*/ 136307 w 146668"/>
                <a:gd name="connsiteY11" fmla="*/ 145095 h 146790"/>
                <a:gd name="connsiteX12" fmla="*/ 140862 w 146668"/>
                <a:gd name="connsiteY12" fmla="*/ 146922 h 146790"/>
                <a:gd name="connsiteX13" fmla="*/ 146935 w 146668"/>
                <a:gd name="connsiteY13" fmla="*/ 140831 h 146790"/>
                <a:gd name="connsiteX14" fmla="*/ 146024 w 146668"/>
                <a:gd name="connsiteY14" fmla="*/ 137481 h 146790"/>
                <a:gd name="connsiteX15" fmla="*/ 82255 w 146668"/>
                <a:gd name="connsiteY15" fmla="*/ 73527 h 146790"/>
                <a:gd name="connsiteX16" fmla="*/ 137825 w 146668"/>
                <a:gd name="connsiteY16" fmla="*/ 17796 h 146790"/>
                <a:gd name="connsiteX17" fmla="*/ 145417 w 146668"/>
                <a:gd name="connsiteY17" fmla="*/ 10182 h 146790"/>
                <a:gd name="connsiteX18" fmla="*/ 146935 w 146668"/>
                <a:gd name="connsiteY18" fmla="*/ 6223 h 146790"/>
                <a:gd name="connsiteX19" fmla="*/ 140862 w 146668"/>
                <a:gd name="connsiteY19" fmla="*/ 132 h 146790"/>
                <a:gd name="connsiteX20" fmla="*/ 133877 w 146668"/>
                <a:gd name="connsiteY20" fmla="*/ 4700 h 146790"/>
                <a:gd name="connsiteX21" fmla="*/ 73752 w 146668"/>
                <a:gd name="connsiteY21" fmla="*/ 65000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2" y="65000"/>
                  </a:moveTo>
                  <a:lnTo>
                    <a:pt x="13020" y="4396"/>
                  </a:lnTo>
                  <a:cubicBezTo>
                    <a:pt x="9376" y="741"/>
                    <a:pt x="8769" y="132"/>
                    <a:pt x="6340" y="132"/>
                  </a:cubicBezTo>
                  <a:cubicBezTo>
                    <a:pt x="3303" y="132"/>
                    <a:pt x="266" y="2873"/>
                    <a:pt x="266" y="6223"/>
                  </a:cubicBezTo>
                  <a:cubicBezTo>
                    <a:pt x="266" y="8355"/>
                    <a:pt x="874" y="8964"/>
                    <a:pt x="4214" y="12314"/>
                  </a:cubicBezTo>
                  <a:lnTo>
                    <a:pt x="64946" y="73527"/>
                  </a:lnTo>
                  <a:lnTo>
                    <a:pt x="4214" y="134741"/>
                  </a:lnTo>
                  <a:cubicBezTo>
                    <a:pt x="874" y="138091"/>
                    <a:pt x="266" y="138700"/>
                    <a:pt x="266" y="140831"/>
                  </a:cubicBezTo>
                  <a:cubicBezTo>
                    <a:pt x="266" y="144181"/>
                    <a:pt x="3303" y="146922"/>
                    <a:pt x="6340" y="146922"/>
                  </a:cubicBezTo>
                  <a:cubicBezTo>
                    <a:pt x="8769" y="146922"/>
                    <a:pt x="9376" y="146313"/>
                    <a:pt x="13020" y="142659"/>
                  </a:cubicBezTo>
                  <a:lnTo>
                    <a:pt x="73449" y="82054"/>
                  </a:lnTo>
                  <a:lnTo>
                    <a:pt x="136307" y="145095"/>
                  </a:lnTo>
                  <a:cubicBezTo>
                    <a:pt x="136914" y="145400"/>
                    <a:pt x="139040" y="146922"/>
                    <a:pt x="140862" y="146922"/>
                  </a:cubicBezTo>
                  <a:cubicBezTo>
                    <a:pt x="144506" y="146922"/>
                    <a:pt x="146935" y="144181"/>
                    <a:pt x="146935" y="140831"/>
                  </a:cubicBezTo>
                  <a:cubicBezTo>
                    <a:pt x="146935" y="140222"/>
                    <a:pt x="146935" y="139004"/>
                    <a:pt x="146024" y="137481"/>
                  </a:cubicBezTo>
                  <a:cubicBezTo>
                    <a:pt x="145720" y="136872"/>
                    <a:pt x="97438" y="89059"/>
                    <a:pt x="82255" y="73527"/>
                  </a:cubicBezTo>
                  <a:lnTo>
                    <a:pt x="137825" y="17796"/>
                  </a:lnTo>
                  <a:cubicBezTo>
                    <a:pt x="139343" y="15968"/>
                    <a:pt x="143898" y="12009"/>
                    <a:pt x="145417" y="10182"/>
                  </a:cubicBezTo>
                  <a:cubicBezTo>
                    <a:pt x="145720" y="9573"/>
                    <a:pt x="146935" y="8355"/>
                    <a:pt x="146935" y="6223"/>
                  </a:cubicBezTo>
                  <a:cubicBezTo>
                    <a:pt x="146935" y="2873"/>
                    <a:pt x="144506" y="132"/>
                    <a:pt x="140862" y="132"/>
                  </a:cubicBezTo>
                  <a:cubicBezTo>
                    <a:pt x="138432" y="132"/>
                    <a:pt x="137218" y="1350"/>
                    <a:pt x="133877" y="4700"/>
                  </a:cubicBezTo>
                  <a:lnTo>
                    <a:pt x="73752" y="6500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C8D63A2-878B-0B9D-2515-D7E1542F8507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5217015" y="8796497"/>
              <a:ext cx="127841" cy="209526"/>
            </a:xfrm>
            <a:custGeom>
              <a:avLst/>
              <a:gdLst>
                <a:gd name="connsiteX0" fmla="*/ 128118 w 127841"/>
                <a:gd name="connsiteY0" fmla="*/ 105504 h 209526"/>
                <a:gd name="connsiteX1" fmla="*/ 115971 w 127841"/>
                <a:gd name="connsiteY1" fmla="*/ 34241 h 209526"/>
                <a:gd name="connsiteX2" fmla="*/ 64349 w 127841"/>
                <a:gd name="connsiteY2" fmla="*/ 132 h 209526"/>
                <a:gd name="connsiteX3" fmla="*/ 11512 w 127841"/>
                <a:gd name="connsiteY3" fmla="*/ 36373 h 209526"/>
                <a:gd name="connsiteX4" fmla="*/ 276 w 127841"/>
                <a:gd name="connsiteY4" fmla="*/ 105504 h 209526"/>
                <a:gd name="connsiteX5" fmla="*/ 13941 w 127841"/>
                <a:gd name="connsiteY5" fmla="*/ 178899 h 209526"/>
                <a:gd name="connsiteX6" fmla="*/ 64045 w 127841"/>
                <a:gd name="connsiteY6" fmla="*/ 209658 h 209526"/>
                <a:gd name="connsiteX7" fmla="*/ 116882 w 127841"/>
                <a:gd name="connsiteY7" fmla="*/ 174331 h 209526"/>
                <a:gd name="connsiteX8" fmla="*/ 128118 w 127841"/>
                <a:gd name="connsiteY8" fmla="*/ 105504 h 209526"/>
                <a:gd name="connsiteX9" fmla="*/ 64045 w 127841"/>
                <a:gd name="connsiteY9" fmla="*/ 202958 h 209526"/>
                <a:gd name="connsiteX10" fmla="*/ 28821 w 127841"/>
                <a:gd name="connsiteY10" fmla="*/ 166109 h 209526"/>
                <a:gd name="connsiteX11" fmla="*/ 25480 w 127841"/>
                <a:gd name="connsiteY11" fmla="*/ 101850 h 209526"/>
                <a:gd name="connsiteX12" fmla="*/ 27910 w 127841"/>
                <a:gd name="connsiteY12" fmla="*/ 45814 h 209526"/>
                <a:gd name="connsiteX13" fmla="*/ 64045 w 127841"/>
                <a:gd name="connsiteY13" fmla="*/ 6832 h 209526"/>
                <a:gd name="connsiteX14" fmla="*/ 99877 w 127841"/>
                <a:gd name="connsiteY14" fmla="*/ 42464 h 209526"/>
                <a:gd name="connsiteX15" fmla="*/ 102914 w 127841"/>
                <a:gd name="connsiteY15" fmla="*/ 101850 h 209526"/>
                <a:gd name="connsiteX16" fmla="*/ 99574 w 127841"/>
                <a:gd name="connsiteY16" fmla="*/ 164890 h 209526"/>
                <a:gd name="connsiteX17" fmla="*/ 64045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18" y="105504"/>
                  </a:moveTo>
                  <a:cubicBezTo>
                    <a:pt x="128118" y="81141"/>
                    <a:pt x="126600" y="56777"/>
                    <a:pt x="115971" y="34241"/>
                  </a:cubicBezTo>
                  <a:cubicBezTo>
                    <a:pt x="102003" y="5005"/>
                    <a:pt x="77103" y="132"/>
                    <a:pt x="64349" y="132"/>
                  </a:cubicBezTo>
                  <a:cubicBezTo>
                    <a:pt x="46129" y="132"/>
                    <a:pt x="23962" y="8050"/>
                    <a:pt x="11512" y="36373"/>
                  </a:cubicBezTo>
                  <a:cubicBezTo>
                    <a:pt x="1795" y="57386"/>
                    <a:pt x="276" y="81141"/>
                    <a:pt x="276" y="105504"/>
                  </a:cubicBezTo>
                  <a:cubicBezTo>
                    <a:pt x="276" y="128345"/>
                    <a:pt x="1491" y="155754"/>
                    <a:pt x="13941" y="178899"/>
                  </a:cubicBezTo>
                  <a:cubicBezTo>
                    <a:pt x="26999" y="203568"/>
                    <a:pt x="49166" y="209658"/>
                    <a:pt x="64045" y="209658"/>
                  </a:cubicBezTo>
                  <a:cubicBezTo>
                    <a:pt x="80443" y="209658"/>
                    <a:pt x="103521" y="203263"/>
                    <a:pt x="116882" y="174331"/>
                  </a:cubicBezTo>
                  <a:cubicBezTo>
                    <a:pt x="126600" y="153318"/>
                    <a:pt x="128118" y="129563"/>
                    <a:pt x="128118" y="105504"/>
                  </a:cubicBezTo>
                  <a:close/>
                  <a:moveTo>
                    <a:pt x="64045" y="202958"/>
                  </a:moveTo>
                  <a:cubicBezTo>
                    <a:pt x="52202" y="202958"/>
                    <a:pt x="34286" y="195345"/>
                    <a:pt x="28821" y="166109"/>
                  </a:cubicBezTo>
                  <a:cubicBezTo>
                    <a:pt x="25480" y="147836"/>
                    <a:pt x="25480" y="119818"/>
                    <a:pt x="25480" y="101850"/>
                  </a:cubicBezTo>
                  <a:cubicBezTo>
                    <a:pt x="25480" y="82359"/>
                    <a:pt x="25480" y="62259"/>
                    <a:pt x="27910" y="45814"/>
                  </a:cubicBezTo>
                  <a:cubicBezTo>
                    <a:pt x="33679" y="9573"/>
                    <a:pt x="56454" y="6832"/>
                    <a:pt x="64045" y="6832"/>
                  </a:cubicBezTo>
                  <a:cubicBezTo>
                    <a:pt x="74066" y="6832"/>
                    <a:pt x="94108" y="12314"/>
                    <a:pt x="99877" y="42464"/>
                  </a:cubicBezTo>
                  <a:cubicBezTo>
                    <a:pt x="102914" y="59518"/>
                    <a:pt x="102914" y="82664"/>
                    <a:pt x="102914" y="101850"/>
                  </a:cubicBezTo>
                  <a:cubicBezTo>
                    <a:pt x="102914" y="124691"/>
                    <a:pt x="102914" y="145400"/>
                    <a:pt x="99574" y="164890"/>
                  </a:cubicBezTo>
                  <a:cubicBezTo>
                    <a:pt x="95019" y="193822"/>
                    <a:pt x="77710" y="202958"/>
                    <a:pt x="64045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622B5A-957A-C5E7-4116-3F0E22EE06D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5383118" y="8967042"/>
              <a:ext cx="32188" cy="32281"/>
            </a:xfrm>
            <a:custGeom>
              <a:avLst/>
              <a:gdLst>
                <a:gd name="connsiteX0" fmla="*/ 32469 w 32188"/>
                <a:gd name="connsiteY0" fmla="*/ 16273 h 32281"/>
                <a:gd name="connsiteX1" fmla="*/ 16375 w 32188"/>
                <a:gd name="connsiteY1" fmla="*/ 132 h 32281"/>
                <a:gd name="connsiteX2" fmla="*/ 281 w 32188"/>
                <a:gd name="connsiteY2" fmla="*/ 16273 h 32281"/>
                <a:gd name="connsiteX3" fmla="*/ 16375 w 32188"/>
                <a:gd name="connsiteY3" fmla="*/ 32414 h 32281"/>
                <a:gd name="connsiteX4" fmla="*/ 32469 w 32188"/>
                <a:gd name="connsiteY4" fmla="*/ 16273 h 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88" h="32281">
                  <a:moveTo>
                    <a:pt x="32469" y="16273"/>
                  </a:moveTo>
                  <a:cubicBezTo>
                    <a:pt x="32469" y="7441"/>
                    <a:pt x="25182" y="132"/>
                    <a:pt x="16375" y="132"/>
                  </a:cubicBezTo>
                  <a:cubicBezTo>
                    <a:pt x="7569" y="132"/>
                    <a:pt x="281" y="7441"/>
                    <a:pt x="281" y="16273"/>
                  </a:cubicBezTo>
                  <a:cubicBezTo>
                    <a:pt x="281" y="25105"/>
                    <a:pt x="7569" y="32414"/>
                    <a:pt x="16375" y="32414"/>
                  </a:cubicBezTo>
                  <a:cubicBezTo>
                    <a:pt x="25182" y="32414"/>
                    <a:pt x="32469" y="25105"/>
                    <a:pt x="32469" y="162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D7D046E-1CC6-19F5-EB93-B14AFFFCF38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5453197" y="8796497"/>
              <a:ext cx="127841" cy="209526"/>
            </a:xfrm>
            <a:custGeom>
              <a:avLst/>
              <a:gdLst>
                <a:gd name="connsiteX0" fmla="*/ 128126 w 127841"/>
                <a:gd name="connsiteY0" fmla="*/ 105504 h 209526"/>
                <a:gd name="connsiteX1" fmla="*/ 115979 w 127841"/>
                <a:gd name="connsiteY1" fmla="*/ 34241 h 209526"/>
                <a:gd name="connsiteX2" fmla="*/ 64357 w 127841"/>
                <a:gd name="connsiteY2" fmla="*/ 132 h 209526"/>
                <a:gd name="connsiteX3" fmla="*/ 11520 w 127841"/>
                <a:gd name="connsiteY3" fmla="*/ 36373 h 209526"/>
                <a:gd name="connsiteX4" fmla="*/ 284 w 127841"/>
                <a:gd name="connsiteY4" fmla="*/ 105504 h 209526"/>
                <a:gd name="connsiteX5" fmla="*/ 13949 w 127841"/>
                <a:gd name="connsiteY5" fmla="*/ 178899 h 209526"/>
                <a:gd name="connsiteX6" fmla="*/ 64053 w 127841"/>
                <a:gd name="connsiteY6" fmla="*/ 209658 h 209526"/>
                <a:gd name="connsiteX7" fmla="*/ 116890 w 127841"/>
                <a:gd name="connsiteY7" fmla="*/ 174331 h 209526"/>
                <a:gd name="connsiteX8" fmla="*/ 128126 w 127841"/>
                <a:gd name="connsiteY8" fmla="*/ 105504 h 209526"/>
                <a:gd name="connsiteX9" fmla="*/ 64053 w 127841"/>
                <a:gd name="connsiteY9" fmla="*/ 202958 h 209526"/>
                <a:gd name="connsiteX10" fmla="*/ 28828 w 127841"/>
                <a:gd name="connsiteY10" fmla="*/ 166109 h 209526"/>
                <a:gd name="connsiteX11" fmla="*/ 25488 w 127841"/>
                <a:gd name="connsiteY11" fmla="*/ 101850 h 209526"/>
                <a:gd name="connsiteX12" fmla="*/ 27917 w 127841"/>
                <a:gd name="connsiteY12" fmla="*/ 45814 h 209526"/>
                <a:gd name="connsiteX13" fmla="*/ 64053 w 127841"/>
                <a:gd name="connsiteY13" fmla="*/ 6832 h 209526"/>
                <a:gd name="connsiteX14" fmla="*/ 99885 w 127841"/>
                <a:gd name="connsiteY14" fmla="*/ 42464 h 209526"/>
                <a:gd name="connsiteX15" fmla="*/ 102922 w 127841"/>
                <a:gd name="connsiteY15" fmla="*/ 101850 h 209526"/>
                <a:gd name="connsiteX16" fmla="*/ 99581 w 127841"/>
                <a:gd name="connsiteY16" fmla="*/ 164890 h 209526"/>
                <a:gd name="connsiteX17" fmla="*/ 64053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26" y="105504"/>
                  </a:moveTo>
                  <a:cubicBezTo>
                    <a:pt x="128126" y="81141"/>
                    <a:pt x="126607" y="56777"/>
                    <a:pt x="115979" y="34241"/>
                  </a:cubicBezTo>
                  <a:cubicBezTo>
                    <a:pt x="102011" y="5005"/>
                    <a:pt x="77110" y="132"/>
                    <a:pt x="64357" y="132"/>
                  </a:cubicBezTo>
                  <a:cubicBezTo>
                    <a:pt x="46137" y="132"/>
                    <a:pt x="23970" y="8050"/>
                    <a:pt x="11520" y="36373"/>
                  </a:cubicBezTo>
                  <a:cubicBezTo>
                    <a:pt x="1802" y="57386"/>
                    <a:pt x="284" y="81141"/>
                    <a:pt x="284" y="105504"/>
                  </a:cubicBezTo>
                  <a:cubicBezTo>
                    <a:pt x="284" y="128345"/>
                    <a:pt x="1499" y="155754"/>
                    <a:pt x="13949" y="178899"/>
                  </a:cubicBezTo>
                  <a:cubicBezTo>
                    <a:pt x="27006" y="203568"/>
                    <a:pt x="49174" y="209658"/>
                    <a:pt x="64053" y="209658"/>
                  </a:cubicBezTo>
                  <a:cubicBezTo>
                    <a:pt x="80451" y="209658"/>
                    <a:pt x="103529" y="203263"/>
                    <a:pt x="116890" y="174331"/>
                  </a:cubicBezTo>
                  <a:cubicBezTo>
                    <a:pt x="126607" y="153318"/>
                    <a:pt x="128126" y="129563"/>
                    <a:pt x="128126" y="105504"/>
                  </a:cubicBezTo>
                  <a:close/>
                  <a:moveTo>
                    <a:pt x="64053" y="202958"/>
                  </a:moveTo>
                  <a:cubicBezTo>
                    <a:pt x="52210" y="202958"/>
                    <a:pt x="34294" y="195345"/>
                    <a:pt x="28828" y="166109"/>
                  </a:cubicBezTo>
                  <a:cubicBezTo>
                    <a:pt x="25488" y="147836"/>
                    <a:pt x="25488" y="119818"/>
                    <a:pt x="25488" y="101850"/>
                  </a:cubicBezTo>
                  <a:cubicBezTo>
                    <a:pt x="25488" y="82359"/>
                    <a:pt x="25488" y="62259"/>
                    <a:pt x="27917" y="45814"/>
                  </a:cubicBezTo>
                  <a:cubicBezTo>
                    <a:pt x="33687" y="9573"/>
                    <a:pt x="56461" y="6832"/>
                    <a:pt x="64053" y="6832"/>
                  </a:cubicBezTo>
                  <a:cubicBezTo>
                    <a:pt x="74074" y="6832"/>
                    <a:pt x="94116" y="12314"/>
                    <a:pt x="99885" y="42464"/>
                  </a:cubicBezTo>
                  <a:cubicBezTo>
                    <a:pt x="102922" y="59518"/>
                    <a:pt x="102922" y="82664"/>
                    <a:pt x="102922" y="101850"/>
                  </a:cubicBezTo>
                  <a:cubicBezTo>
                    <a:pt x="102922" y="124691"/>
                    <a:pt x="102922" y="145400"/>
                    <a:pt x="99581" y="164890"/>
                  </a:cubicBezTo>
                  <a:cubicBezTo>
                    <a:pt x="95026" y="193822"/>
                    <a:pt x="77718" y="202958"/>
                    <a:pt x="64053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FC6C6E1-2607-24D5-FBAE-69C5AEE283C5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5605028" y="8796497"/>
              <a:ext cx="127841" cy="209526"/>
            </a:xfrm>
            <a:custGeom>
              <a:avLst/>
              <a:gdLst>
                <a:gd name="connsiteX0" fmla="*/ 128131 w 127841"/>
                <a:gd name="connsiteY0" fmla="*/ 105504 h 209526"/>
                <a:gd name="connsiteX1" fmla="*/ 115984 w 127841"/>
                <a:gd name="connsiteY1" fmla="*/ 34241 h 209526"/>
                <a:gd name="connsiteX2" fmla="*/ 64362 w 127841"/>
                <a:gd name="connsiteY2" fmla="*/ 132 h 209526"/>
                <a:gd name="connsiteX3" fmla="*/ 11525 w 127841"/>
                <a:gd name="connsiteY3" fmla="*/ 36373 h 209526"/>
                <a:gd name="connsiteX4" fmla="*/ 289 w 127841"/>
                <a:gd name="connsiteY4" fmla="*/ 105504 h 209526"/>
                <a:gd name="connsiteX5" fmla="*/ 13954 w 127841"/>
                <a:gd name="connsiteY5" fmla="*/ 178899 h 209526"/>
                <a:gd name="connsiteX6" fmla="*/ 64058 w 127841"/>
                <a:gd name="connsiteY6" fmla="*/ 209658 h 209526"/>
                <a:gd name="connsiteX7" fmla="*/ 116895 w 127841"/>
                <a:gd name="connsiteY7" fmla="*/ 174331 h 209526"/>
                <a:gd name="connsiteX8" fmla="*/ 128131 w 127841"/>
                <a:gd name="connsiteY8" fmla="*/ 105504 h 209526"/>
                <a:gd name="connsiteX9" fmla="*/ 64058 w 127841"/>
                <a:gd name="connsiteY9" fmla="*/ 202958 h 209526"/>
                <a:gd name="connsiteX10" fmla="*/ 28833 w 127841"/>
                <a:gd name="connsiteY10" fmla="*/ 166109 h 209526"/>
                <a:gd name="connsiteX11" fmla="*/ 25493 w 127841"/>
                <a:gd name="connsiteY11" fmla="*/ 101850 h 209526"/>
                <a:gd name="connsiteX12" fmla="*/ 27922 w 127841"/>
                <a:gd name="connsiteY12" fmla="*/ 45814 h 209526"/>
                <a:gd name="connsiteX13" fmla="*/ 64058 w 127841"/>
                <a:gd name="connsiteY13" fmla="*/ 6832 h 209526"/>
                <a:gd name="connsiteX14" fmla="*/ 99890 w 127841"/>
                <a:gd name="connsiteY14" fmla="*/ 42464 h 209526"/>
                <a:gd name="connsiteX15" fmla="*/ 102927 w 127841"/>
                <a:gd name="connsiteY15" fmla="*/ 101850 h 209526"/>
                <a:gd name="connsiteX16" fmla="*/ 99586 w 127841"/>
                <a:gd name="connsiteY16" fmla="*/ 164890 h 209526"/>
                <a:gd name="connsiteX17" fmla="*/ 64058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31" y="105504"/>
                  </a:moveTo>
                  <a:cubicBezTo>
                    <a:pt x="128131" y="81141"/>
                    <a:pt x="126612" y="56777"/>
                    <a:pt x="115984" y="34241"/>
                  </a:cubicBezTo>
                  <a:cubicBezTo>
                    <a:pt x="102016" y="5005"/>
                    <a:pt x="77115" y="132"/>
                    <a:pt x="64362" y="132"/>
                  </a:cubicBezTo>
                  <a:cubicBezTo>
                    <a:pt x="46142" y="132"/>
                    <a:pt x="23975" y="8050"/>
                    <a:pt x="11525" y="36373"/>
                  </a:cubicBezTo>
                  <a:cubicBezTo>
                    <a:pt x="1807" y="57386"/>
                    <a:pt x="289" y="81141"/>
                    <a:pt x="289" y="105504"/>
                  </a:cubicBezTo>
                  <a:cubicBezTo>
                    <a:pt x="289" y="128345"/>
                    <a:pt x="1504" y="155754"/>
                    <a:pt x="13954" y="178899"/>
                  </a:cubicBezTo>
                  <a:cubicBezTo>
                    <a:pt x="27011" y="203568"/>
                    <a:pt x="49179" y="209658"/>
                    <a:pt x="64058" y="209658"/>
                  </a:cubicBezTo>
                  <a:cubicBezTo>
                    <a:pt x="80456" y="209658"/>
                    <a:pt x="103534" y="203263"/>
                    <a:pt x="116895" y="174331"/>
                  </a:cubicBezTo>
                  <a:cubicBezTo>
                    <a:pt x="126612" y="153318"/>
                    <a:pt x="128131" y="129563"/>
                    <a:pt x="128131" y="105504"/>
                  </a:cubicBezTo>
                  <a:close/>
                  <a:moveTo>
                    <a:pt x="64058" y="202958"/>
                  </a:moveTo>
                  <a:cubicBezTo>
                    <a:pt x="52215" y="202958"/>
                    <a:pt x="34299" y="195345"/>
                    <a:pt x="28833" y="166109"/>
                  </a:cubicBezTo>
                  <a:cubicBezTo>
                    <a:pt x="25493" y="147836"/>
                    <a:pt x="25493" y="119818"/>
                    <a:pt x="25493" y="101850"/>
                  </a:cubicBezTo>
                  <a:cubicBezTo>
                    <a:pt x="25493" y="82359"/>
                    <a:pt x="25493" y="62259"/>
                    <a:pt x="27922" y="45814"/>
                  </a:cubicBezTo>
                  <a:cubicBezTo>
                    <a:pt x="33692" y="9573"/>
                    <a:pt x="56466" y="6832"/>
                    <a:pt x="64058" y="6832"/>
                  </a:cubicBezTo>
                  <a:cubicBezTo>
                    <a:pt x="74079" y="6832"/>
                    <a:pt x="94120" y="12314"/>
                    <a:pt x="99890" y="42464"/>
                  </a:cubicBezTo>
                  <a:cubicBezTo>
                    <a:pt x="102927" y="59518"/>
                    <a:pt x="102927" y="82664"/>
                    <a:pt x="102927" y="101850"/>
                  </a:cubicBezTo>
                  <a:cubicBezTo>
                    <a:pt x="102927" y="124691"/>
                    <a:pt x="102927" y="145400"/>
                    <a:pt x="99586" y="164890"/>
                  </a:cubicBezTo>
                  <a:cubicBezTo>
                    <a:pt x="95031" y="193822"/>
                    <a:pt x="77723" y="202958"/>
                    <a:pt x="64058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1CB76DA-B875-93F4-8BC6-42B777F3031E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5756859" y="8796497"/>
              <a:ext cx="127841" cy="209526"/>
            </a:xfrm>
            <a:custGeom>
              <a:avLst/>
              <a:gdLst>
                <a:gd name="connsiteX0" fmla="*/ 128136 w 127841"/>
                <a:gd name="connsiteY0" fmla="*/ 105504 h 209526"/>
                <a:gd name="connsiteX1" fmla="*/ 115989 w 127841"/>
                <a:gd name="connsiteY1" fmla="*/ 34241 h 209526"/>
                <a:gd name="connsiteX2" fmla="*/ 64367 w 127841"/>
                <a:gd name="connsiteY2" fmla="*/ 132 h 209526"/>
                <a:gd name="connsiteX3" fmla="*/ 11530 w 127841"/>
                <a:gd name="connsiteY3" fmla="*/ 36373 h 209526"/>
                <a:gd name="connsiteX4" fmla="*/ 294 w 127841"/>
                <a:gd name="connsiteY4" fmla="*/ 105504 h 209526"/>
                <a:gd name="connsiteX5" fmla="*/ 13959 w 127841"/>
                <a:gd name="connsiteY5" fmla="*/ 178899 h 209526"/>
                <a:gd name="connsiteX6" fmla="*/ 64063 w 127841"/>
                <a:gd name="connsiteY6" fmla="*/ 209658 h 209526"/>
                <a:gd name="connsiteX7" fmla="*/ 116900 w 127841"/>
                <a:gd name="connsiteY7" fmla="*/ 174331 h 209526"/>
                <a:gd name="connsiteX8" fmla="*/ 128136 w 127841"/>
                <a:gd name="connsiteY8" fmla="*/ 105504 h 209526"/>
                <a:gd name="connsiteX9" fmla="*/ 64063 w 127841"/>
                <a:gd name="connsiteY9" fmla="*/ 202958 h 209526"/>
                <a:gd name="connsiteX10" fmla="*/ 28838 w 127841"/>
                <a:gd name="connsiteY10" fmla="*/ 166109 h 209526"/>
                <a:gd name="connsiteX11" fmla="*/ 25498 w 127841"/>
                <a:gd name="connsiteY11" fmla="*/ 101850 h 209526"/>
                <a:gd name="connsiteX12" fmla="*/ 27927 w 127841"/>
                <a:gd name="connsiteY12" fmla="*/ 45814 h 209526"/>
                <a:gd name="connsiteX13" fmla="*/ 64063 w 127841"/>
                <a:gd name="connsiteY13" fmla="*/ 6832 h 209526"/>
                <a:gd name="connsiteX14" fmla="*/ 99895 w 127841"/>
                <a:gd name="connsiteY14" fmla="*/ 42464 h 209526"/>
                <a:gd name="connsiteX15" fmla="*/ 102932 w 127841"/>
                <a:gd name="connsiteY15" fmla="*/ 101850 h 209526"/>
                <a:gd name="connsiteX16" fmla="*/ 99591 w 127841"/>
                <a:gd name="connsiteY16" fmla="*/ 164890 h 209526"/>
                <a:gd name="connsiteX17" fmla="*/ 64063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36" y="105504"/>
                  </a:moveTo>
                  <a:cubicBezTo>
                    <a:pt x="128136" y="81141"/>
                    <a:pt x="126617" y="56777"/>
                    <a:pt x="115989" y="34241"/>
                  </a:cubicBezTo>
                  <a:cubicBezTo>
                    <a:pt x="102021" y="5005"/>
                    <a:pt x="77120" y="132"/>
                    <a:pt x="64367" y="132"/>
                  </a:cubicBezTo>
                  <a:cubicBezTo>
                    <a:pt x="46147" y="132"/>
                    <a:pt x="23980" y="8050"/>
                    <a:pt x="11530" y="36373"/>
                  </a:cubicBezTo>
                  <a:cubicBezTo>
                    <a:pt x="1812" y="57386"/>
                    <a:pt x="294" y="81141"/>
                    <a:pt x="294" y="105504"/>
                  </a:cubicBezTo>
                  <a:cubicBezTo>
                    <a:pt x="294" y="128345"/>
                    <a:pt x="1509" y="155754"/>
                    <a:pt x="13959" y="178899"/>
                  </a:cubicBezTo>
                  <a:cubicBezTo>
                    <a:pt x="27016" y="203568"/>
                    <a:pt x="49184" y="209658"/>
                    <a:pt x="64063" y="209658"/>
                  </a:cubicBezTo>
                  <a:cubicBezTo>
                    <a:pt x="80461" y="209658"/>
                    <a:pt x="103539" y="203263"/>
                    <a:pt x="116900" y="174331"/>
                  </a:cubicBezTo>
                  <a:cubicBezTo>
                    <a:pt x="126617" y="153318"/>
                    <a:pt x="128136" y="129563"/>
                    <a:pt x="128136" y="105504"/>
                  </a:cubicBezTo>
                  <a:close/>
                  <a:moveTo>
                    <a:pt x="64063" y="202958"/>
                  </a:moveTo>
                  <a:cubicBezTo>
                    <a:pt x="52220" y="202958"/>
                    <a:pt x="34304" y="195345"/>
                    <a:pt x="28838" y="166109"/>
                  </a:cubicBezTo>
                  <a:cubicBezTo>
                    <a:pt x="25498" y="147836"/>
                    <a:pt x="25498" y="119818"/>
                    <a:pt x="25498" y="101850"/>
                  </a:cubicBezTo>
                  <a:cubicBezTo>
                    <a:pt x="25498" y="82359"/>
                    <a:pt x="25498" y="62259"/>
                    <a:pt x="27927" y="45814"/>
                  </a:cubicBezTo>
                  <a:cubicBezTo>
                    <a:pt x="33697" y="9573"/>
                    <a:pt x="56471" y="6832"/>
                    <a:pt x="64063" y="6832"/>
                  </a:cubicBezTo>
                  <a:cubicBezTo>
                    <a:pt x="74084" y="6832"/>
                    <a:pt x="94125" y="12314"/>
                    <a:pt x="99895" y="42464"/>
                  </a:cubicBezTo>
                  <a:cubicBezTo>
                    <a:pt x="102932" y="59518"/>
                    <a:pt x="102932" y="82664"/>
                    <a:pt x="102932" y="101850"/>
                  </a:cubicBezTo>
                  <a:cubicBezTo>
                    <a:pt x="102932" y="124691"/>
                    <a:pt x="102932" y="145400"/>
                    <a:pt x="99591" y="164890"/>
                  </a:cubicBezTo>
                  <a:cubicBezTo>
                    <a:pt x="95036" y="193822"/>
                    <a:pt x="77728" y="202958"/>
                    <a:pt x="64063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62517A-C285-698D-BA22-EAA17A8CB071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5923873" y="8796497"/>
              <a:ext cx="100208" cy="202826"/>
            </a:xfrm>
            <a:custGeom>
              <a:avLst/>
              <a:gdLst>
                <a:gd name="connsiteX0" fmla="*/ 62550 w 100208"/>
                <a:gd name="connsiteY0" fmla="*/ 8050 h 202826"/>
                <a:gd name="connsiteX1" fmla="*/ 55565 w 100208"/>
                <a:gd name="connsiteY1" fmla="*/ 132 h 202826"/>
                <a:gd name="connsiteX2" fmla="*/ 299 w 100208"/>
                <a:gd name="connsiteY2" fmla="*/ 19623 h 202826"/>
                <a:gd name="connsiteX3" fmla="*/ 299 w 100208"/>
                <a:gd name="connsiteY3" fmla="*/ 29064 h 202826"/>
                <a:gd name="connsiteX4" fmla="*/ 40079 w 100208"/>
                <a:gd name="connsiteY4" fmla="*/ 21146 h 202826"/>
                <a:gd name="connsiteX5" fmla="*/ 40079 w 100208"/>
                <a:gd name="connsiteY5" fmla="*/ 178899 h 202826"/>
                <a:gd name="connsiteX6" fmla="*/ 11838 w 100208"/>
                <a:gd name="connsiteY6" fmla="*/ 193518 h 202826"/>
                <a:gd name="connsiteX7" fmla="*/ 2121 w 100208"/>
                <a:gd name="connsiteY7" fmla="*/ 193518 h 202826"/>
                <a:gd name="connsiteX8" fmla="*/ 2121 w 100208"/>
                <a:gd name="connsiteY8" fmla="*/ 202958 h 202826"/>
                <a:gd name="connsiteX9" fmla="*/ 51314 w 100208"/>
                <a:gd name="connsiteY9" fmla="*/ 202045 h 202826"/>
                <a:gd name="connsiteX10" fmla="*/ 100507 w 100208"/>
                <a:gd name="connsiteY10" fmla="*/ 202958 h 202826"/>
                <a:gd name="connsiteX11" fmla="*/ 100507 w 100208"/>
                <a:gd name="connsiteY11" fmla="*/ 193518 h 202826"/>
                <a:gd name="connsiteX12" fmla="*/ 90790 w 100208"/>
                <a:gd name="connsiteY12" fmla="*/ 193518 h 202826"/>
                <a:gd name="connsiteX13" fmla="*/ 62550 w 100208"/>
                <a:gd name="connsiteY13" fmla="*/ 178899 h 202826"/>
                <a:gd name="connsiteX14" fmla="*/ 62550 w 100208"/>
                <a:gd name="connsiteY14" fmla="*/ 8050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50" y="8050"/>
                  </a:moveTo>
                  <a:cubicBezTo>
                    <a:pt x="62550" y="741"/>
                    <a:pt x="62550" y="132"/>
                    <a:pt x="55565" y="132"/>
                  </a:cubicBezTo>
                  <a:cubicBezTo>
                    <a:pt x="36738" y="19623"/>
                    <a:pt x="10016" y="19623"/>
                    <a:pt x="299" y="19623"/>
                  </a:cubicBezTo>
                  <a:lnTo>
                    <a:pt x="299" y="29064"/>
                  </a:lnTo>
                  <a:cubicBezTo>
                    <a:pt x="6372" y="29064"/>
                    <a:pt x="24288" y="29064"/>
                    <a:pt x="40079" y="21146"/>
                  </a:cubicBezTo>
                  <a:lnTo>
                    <a:pt x="40079" y="178899"/>
                  </a:lnTo>
                  <a:cubicBezTo>
                    <a:pt x="40079" y="189863"/>
                    <a:pt x="39168" y="193518"/>
                    <a:pt x="11838" y="193518"/>
                  </a:cubicBezTo>
                  <a:lnTo>
                    <a:pt x="2121" y="193518"/>
                  </a:lnTo>
                  <a:lnTo>
                    <a:pt x="2121" y="202958"/>
                  </a:lnTo>
                  <a:cubicBezTo>
                    <a:pt x="12749" y="202045"/>
                    <a:pt x="39168" y="202045"/>
                    <a:pt x="51314" y="202045"/>
                  </a:cubicBezTo>
                  <a:cubicBezTo>
                    <a:pt x="63461" y="202045"/>
                    <a:pt x="89879" y="202045"/>
                    <a:pt x="100507" y="202958"/>
                  </a:cubicBezTo>
                  <a:lnTo>
                    <a:pt x="100507" y="193518"/>
                  </a:lnTo>
                  <a:lnTo>
                    <a:pt x="90790" y="193518"/>
                  </a:lnTo>
                  <a:cubicBezTo>
                    <a:pt x="63461" y="193518"/>
                    <a:pt x="62550" y="190168"/>
                    <a:pt x="62550" y="178899"/>
                  </a:cubicBezTo>
                  <a:lnTo>
                    <a:pt x="62550" y="805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E926EB6-8665-C063-E861-C09B5CAC58D3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6065684" y="8793452"/>
              <a:ext cx="130270" cy="212571"/>
            </a:xfrm>
            <a:custGeom>
              <a:avLst/>
              <a:gdLst>
                <a:gd name="connsiteX0" fmla="*/ 127842 w 130270"/>
                <a:gd name="connsiteY0" fmla="*/ 20537 h 212571"/>
                <a:gd name="connsiteX1" fmla="*/ 130575 w 130270"/>
                <a:gd name="connsiteY1" fmla="*/ 9878 h 212571"/>
                <a:gd name="connsiteX2" fmla="*/ 56785 w 130270"/>
                <a:gd name="connsiteY2" fmla="*/ 9878 h 212571"/>
                <a:gd name="connsiteX3" fmla="*/ 17916 w 130270"/>
                <a:gd name="connsiteY3" fmla="*/ 132 h 212571"/>
                <a:gd name="connsiteX4" fmla="*/ 10325 w 130270"/>
                <a:gd name="connsiteY4" fmla="*/ 132 h 212571"/>
                <a:gd name="connsiteX5" fmla="*/ 304 w 130270"/>
                <a:gd name="connsiteY5" fmla="*/ 62868 h 212571"/>
                <a:gd name="connsiteX6" fmla="*/ 7896 w 130270"/>
                <a:gd name="connsiteY6" fmla="*/ 62868 h 212571"/>
                <a:gd name="connsiteX7" fmla="*/ 15487 w 130270"/>
                <a:gd name="connsiteY7" fmla="*/ 35155 h 212571"/>
                <a:gd name="connsiteX8" fmla="*/ 45246 w 130270"/>
                <a:gd name="connsiteY8" fmla="*/ 33327 h 212571"/>
                <a:gd name="connsiteX9" fmla="*/ 108104 w 130270"/>
                <a:gd name="connsiteY9" fmla="*/ 33327 h 212571"/>
                <a:gd name="connsiteX10" fmla="*/ 74094 w 130270"/>
                <a:gd name="connsiteY10" fmla="*/ 81445 h 212571"/>
                <a:gd name="connsiteX11" fmla="*/ 36743 w 130270"/>
                <a:gd name="connsiteY11" fmla="*/ 195954 h 212571"/>
                <a:gd name="connsiteX12" fmla="*/ 50712 w 130270"/>
                <a:gd name="connsiteY12" fmla="*/ 212704 h 212571"/>
                <a:gd name="connsiteX13" fmla="*/ 64680 w 130270"/>
                <a:gd name="connsiteY13" fmla="*/ 195954 h 212571"/>
                <a:gd name="connsiteX14" fmla="*/ 64680 w 130270"/>
                <a:gd name="connsiteY14" fmla="*/ 180422 h 212571"/>
                <a:gd name="connsiteX15" fmla="*/ 68021 w 130270"/>
                <a:gd name="connsiteY15" fmla="*/ 130477 h 212571"/>
                <a:gd name="connsiteX16" fmla="*/ 86848 w 130270"/>
                <a:gd name="connsiteY16" fmla="*/ 78400 h 212571"/>
                <a:gd name="connsiteX17" fmla="*/ 127842 w 130270"/>
                <a:gd name="connsiteY17" fmla="*/ 20537 h 21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270" h="212571">
                  <a:moveTo>
                    <a:pt x="127842" y="20537"/>
                  </a:moveTo>
                  <a:cubicBezTo>
                    <a:pt x="130575" y="16882"/>
                    <a:pt x="130575" y="16273"/>
                    <a:pt x="130575" y="9878"/>
                  </a:cubicBezTo>
                  <a:lnTo>
                    <a:pt x="56785" y="9878"/>
                  </a:lnTo>
                  <a:cubicBezTo>
                    <a:pt x="19738" y="9878"/>
                    <a:pt x="19131" y="5918"/>
                    <a:pt x="17916" y="132"/>
                  </a:cubicBezTo>
                  <a:lnTo>
                    <a:pt x="10325" y="132"/>
                  </a:lnTo>
                  <a:lnTo>
                    <a:pt x="304" y="62868"/>
                  </a:lnTo>
                  <a:lnTo>
                    <a:pt x="7896" y="62868"/>
                  </a:lnTo>
                  <a:cubicBezTo>
                    <a:pt x="8807" y="57996"/>
                    <a:pt x="11540" y="38809"/>
                    <a:pt x="15487" y="35155"/>
                  </a:cubicBezTo>
                  <a:cubicBezTo>
                    <a:pt x="17613" y="33327"/>
                    <a:pt x="41298" y="33327"/>
                    <a:pt x="45246" y="33327"/>
                  </a:cubicBezTo>
                  <a:lnTo>
                    <a:pt x="108104" y="33327"/>
                  </a:lnTo>
                  <a:cubicBezTo>
                    <a:pt x="104764" y="38200"/>
                    <a:pt x="80774" y="71395"/>
                    <a:pt x="74094" y="81445"/>
                  </a:cubicBezTo>
                  <a:cubicBezTo>
                    <a:pt x="46764" y="122559"/>
                    <a:pt x="36743" y="164890"/>
                    <a:pt x="36743" y="195954"/>
                  </a:cubicBezTo>
                  <a:cubicBezTo>
                    <a:pt x="36743" y="198999"/>
                    <a:pt x="36743" y="212704"/>
                    <a:pt x="50712" y="212704"/>
                  </a:cubicBezTo>
                  <a:cubicBezTo>
                    <a:pt x="64680" y="212704"/>
                    <a:pt x="64680" y="198999"/>
                    <a:pt x="64680" y="195954"/>
                  </a:cubicBezTo>
                  <a:lnTo>
                    <a:pt x="64680" y="180422"/>
                  </a:lnTo>
                  <a:cubicBezTo>
                    <a:pt x="64680" y="163672"/>
                    <a:pt x="65591" y="146922"/>
                    <a:pt x="68021" y="130477"/>
                  </a:cubicBezTo>
                  <a:cubicBezTo>
                    <a:pt x="69235" y="123473"/>
                    <a:pt x="73486" y="97282"/>
                    <a:pt x="86848" y="78400"/>
                  </a:cubicBezTo>
                  <a:lnTo>
                    <a:pt x="127842" y="20537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A8BDBCF-DCFD-B30F-2E28-60316F8B9CD7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1080064" y="9425063"/>
              <a:ext cx="204060" cy="208003"/>
            </a:xfrm>
            <a:custGeom>
              <a:avLst/>
              <a:gdLst>
                <a:gd name="connsiteX0" fmla="*/ 141 w 204060"/>
                <a:gd name="connsiteY0" fmla="*/ 153 h 208003"/>
                <a:gd name="connsiteX1" fmla="*/ 141 w 204060"/>
                <a:gd name="connsiteY1" fmla="*/ 9594 h 208003"/>
                <a:gd name="connsiteX2" fmla="*/ 7429 w 204060"/>
                <a:gd name="connsiteY2" fmla="*/ 9594 h 208003"/>
                <a:gd name="connsiteX3" fmla="*/ 31418 w 204060"/>
                <a:gd name="connsiteY3" fmla="*/ 23907 h 208003"/>
                <a:gd name="connsiteX4" fmla="*/ 31418 w 204060"/>
                <a:gd name="connsiteY4" fmla="*/ 184402 h 208003"/>
                <a:gd name="connsiteX5" fmla="*/ 7429 w 204060"/>
                <a:gd name="connsiteY5" fmla="*/ 198716 h 208003"/>
                <a:gd name="connsiteX6" fmla="*/ 141 w 204060"/>
                <a:gd name="connsiteY6" fmla="*/ 198716 h 208003"/>
                <a:gd name="connsiteX7" fmla="*/ 141 w 204060"/>
                <a:gd name="connsiteY7" fmla="*/ 208156 h 208003"/>
                <a:gd name="connsiteX8" fmla="*/ 111281 w 204060"/>
                <a:gd name="connsiteY8" fmla="*/ 208156 h 208003"/>
                <a:gd name="connsiteX9" fmla="*/ 204201 w 204060"/>
                <a:gd name="connsiteY9" fmla="*/ 105830 h 208003"/>
                <a:gd name="connsiteX10" fmla="*/ 111281 w 204060"/>
                <a:gd name="connsiteY10" fmla="*/ 153 h 208003"/>
                <a:gd name="connsiteX11" fmla="*/ 141 w 204060"/>
                <a:gd name="connsiteY11" fmla="*/ 153 h 208003"/>
                <a:gd name="connsiteX12" fmla="*/ 72412 w 204060"/>
                <a:gd name="connsiteY12" fmla="*/ 198716 h 208003"/>
                <a:gd name="connsiteX13" fmla="*/ 57533 w 204060"/>
                <a:gd name="connsiteY13" fmla="*/ 186534 h 208003"/>
                <a:gd name="connsiteX14" fmla="*/ 57533 w 204060"/>
                <a:gd name="connsiteY14" fmla="*/ 21775 h 208003"/>
                <a:gd name="connsiteX15" fmla="*/ 72412 w 204060"/>
                <a:gd name="connsiteY15" fmla="*/ 9594 h 208003"/>
                <a:gd name="connsiteX16" fmla="*/ 102778 w 204060"/>
                <a:gd name="connsiteY16" fmla="*/ 9594 h 208003"/>
                <a:gd name="connsiteX17" fmla="*/ 158045 w 204060"/>
                <a:gd name="connsiteY17" fmla="*/ 37916 h 208003"/>
                <a:gd name="connsiteX18" fmla="*/ 173835 w 204060"/>
                <a:gd name="connsiteY18" fmla="*/ 105830 h 208003"/>
                <a:gd name="connsiteX19" fmla="*/ 157134 w 204060"/>
                <a:gd name="connsiteY19" fmla="*/ 172829 h 208003"/>
                <a:gd name="connsiteX20" fmla="*/ 103082 w 204060"/>
                <a:gd name="connsiteY20" fmla="*/ 198716 h 208003"/>
                <a:gd name="connsiteX21" fmla="*/ 72412 w 204060"/>
                <a:gd name="connsiteY21" fmla="*/ 198716 h 2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060" h="208003">
                  <a:moveTo>
                    <a:pt x="141" y="153"/>
                  </a:moveTo>
                  <a:lnTo>
                    <a:pt x="141" y="9594"/>
                  </a:lnTo>
                  <a:lnTo>
                    <a:pt x="7429" y="9594"/>
                  </a:lnTo>
                  <a:cubicBezTo>
                    <a:pt x="30811" y="9594"/>
                    <a:pt x="31418" y="12944"/>
                    <a:pt x="31418" y="23907"/>
                  </a:cubicBezTo>
                  <a:lnTo>
                    <a:pt x="31418" y="184402"/>
                  </a:lnTo>
                  <a:cubicBezTo>
                    <a:pt x="31418" y="195366"/>
                    <a:pt x="30811" y="198716"/>
                    <a:pt x="7429" y="198716"/>
                  </a:cubicBezTo>
                  <a:lnTo>
                    <a:pt x="141" y="198716"/>
                  </a:lnTo>
                  <a:lnTo>
                    <a:pt x="141" y="208156"/>
                  </a:lnTo>
                  <a:lnTo>
                    <a:pt x="111281" y="208156"/>
                  </a:lnTo>
                  <a:cubicBezTo>
                    <a:pt x="162296" y="208156"/>
                    <a:pt x="204201" y="163084"/>
                    <a:pt x="204201" y="105830"/>
                  </a:cubicBezTo>
                  <a:cubicBezTo>
                    <a:pt x="204201" y="47966"/>
                    <a:pt x="163207" y="153"/>
                    <a:pt x="111281" y="153"/>
                  </a:cubicBezTo>
                  <a:lnTo>
                    <a:pt x="141" y="153"/>
                  </a:lnTo>
                  <a:close/>
                  <a:moveTo>
                    <a:pt x="72412" y="198716"/>
                  </a:moveTo>
                  <a:cubicBezTo>
                    <a:pt x="58140" y="198716"/>
                    <a:pt x="57533" y="196584"/>
                    <a:pt x="57533" y="186534"/>
                  </a:cubicBezTo>
                  <a:lnTo>
                    <a:pt x="57533" y="21775"/>
                  </a:lnTo>
                  <a:cubicBezTo>
                    <a:pt x="57533" y="11726"/>
                    <a:pt x="58140" y="9594"/>
                    <a:pt x="72412" y="9594"/>
                  </a:cubicBezTo>
                  <a:lnTo>
                    <a:pt x="102778" y="9594"/>
                  </a:lnTo>
                  <a:cubicBezTo>
                    <a:pt x="121605" y="9594"/>
                    <a:pt x="142558" y="16294"/>
                    <a:pt x="158045" y="37916"/>
                  </a:cubicBezTo>
                  <a:cubicBezTo>
                    <a:pt x="171102" y="55884"/>
                    <a:pt x="173835" y="82075"/>
                    <a:pt x="173835" y="105830"/>
                  </a:cubicBezTo>
                  <a:cubicBezTo>
                    <a:pt x="173835" y="139634"/>
                    <a:pt x="168065" y="157907"/>
                    <a:pt x="157134" y="172829"/>
                  </a:cubicBezTo>
                  <a:cubicBezTo>
                    <a:pt x="151060" y="181052"/>
                    <a:pt x="133752" y="198716"/>
                    <a:pt x="103082" y="198716"/>
                  </a:cubicBezTo>
                  <a:lnTo>
                    <a:pt x="72412" y="19871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8632B5D-E5D0-D38E-22D9-98A39137C1A3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1311421" y="9429326"/>
              <a:ext cx="64983" cy="203739"/>
            </a:xfrm>
            <a:custGeom>
              <a:avLst/>
              <a:gdLst>
                <a:gd name="connsiteX0" fmla="*/ 43876 w 64983"/>
                <a:gd name="connsiteY0" fmla="*/ 69284 h 203739"/>
                <a:gd name="connsiteX1" fmla="*/ 1363 w 64983"/>
                <a:gd name="connsiteY1" fmla="*/ 72634 h 203739"/>
                <a:gd name="connsiteX2" fmla="*/ 1363 w 64983"/>
                <a:gd name="connsiteY2" fmla="*/ 82075 h 203739"/>
                <a:gd name="connsiteX3" fmla="*/ 23834 w 64983"/>
                <a:gd name="connsiteY3" fmla="*/ 98825 h 203739"/>
                <a:gd name="connsiteX4" fmla="*/ 23834 w 64983"/>
                <a:gd name="connsiteY4" fmla="*/ 180747 h 203739"/>
                <a:gd name="connsiteX5" fmla="*/ 148 w 64983"/>
                <a:gd name="connsiteY5" fmla="*/ 194452 h 203739"/>
                <a:gd name="connsiteX6" fmla="*/ 148 w 64983"/>
                <a:gd name="connsiteY6" fmla="*/ 203893 h 203739"/>
                <a:gd name="connsiteX7" fmla="*/ 33551 w 64983"/>
                <a:gd name="connsiteY7" fmla="*/ 202979 h 203739"/>
                <a:gd name="connsiteX8" fmla="*/ 65132 w 64983"/>
                <a:gd name="connsiteY8" fmla="*/ 203893 h 203739"/>
                <a:gd name="connsiteX9" fmla="*/ 65132 w 64983"/>
                <a:gd name="connsiteY9" fmla="*/ 194452 h 203739"/>
                <a:gd name="connsiteX10" fmla="*/ 43876 w 64983"/>
                <a:gd name="connsiteY10" fmla="*/ 181052 h 203739"/>
                <a:gd name="connsiteX11" fmla="*/ 43876 w 64983"/>
                <a:gd name="connsiteY11" fmla="*/ 69284 h 203739"/>
                <a:gd name="connsiteX12" fmla="*/ 45090 w 64983"/>
                <a:gd name="connsiteY12" fmla="*/ 16294 h 203739"/>
                <a:gd name="connsiteX13" fmla="*/ 28996 w 64983"/>
                <a:gd name="connsiteY13" fmla="*/ 153 h 203739"/>
                <a:gd name="connsiteX14" fmla="*/ 12902 w 64983"/>
                <a:gd name="connsiteY14" fmla="*/ 16294 h 203739"/>
                <a:gd name="connsiteX15" fmla="*/ 28996 w 64983"/>
                <a:gd name="connsiteY15" fmla="*/ 32435 h 203739"/>
                <a:gd name="connsiteX16" fmla="*/ 45090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876" y="69284"/>
                  </a:moveTo>
                  <a:lnTo>
                    <a:pt x="1363" y="72634"/>
                  </a:lnTo>
                  <a:lnTo>
                    <a:pt x="1363" y="82075"/>
                  </a:lnTo>
                  <a:cubicBezTo>
                    <a:pt x="21101" y="82075"/>
                    <a:pt x="23834" y="83902"/>
                    <a:pt x="23834" y="98825"/>
                  </a:cubicBezTo>
                  <a:lnTo>
                    <a:pt x="23834" y="180747"/>
                  </a:lnTo>
                  <a:cubicBezTo>
                    <a:pt x="23834" y="194452"/>
                    <a:pt x="20494" y="194452"/>
                    <a:pt x="148" y="194452"/>
                  </a:cubicBezTo>
                  <a:lnTo>
                    <a:pt x="148" y="203893"/>
                  </a:lnTo>
                  <a:cubicBezTo>
                    <a:pt x="9865" y="203588"/>
                    <a:pt x="26263" y="202979"/>
                    <a:pt x="33551" y="202979"/>
                  </a:cubicBezTo>
                  <a:cubicBezTo>
                    <a:pt x="44179" y="202979"/>
                    <a:pt x="54807" y="203588"/>
                    <a:pt x="65132" y="203893"/>
                  </a:cubicBezTo>
                  <a:lnTo>
                    <a:pt x="65132" y="194452"/>
                  </a:lnTo>
                  <a:cubicBezTo>
                    <a:pt x="45090" y="194452"/>
                    <a:pt x="43876" y="192929"/>
                    <a:pt x="43876" y="181052"/>
                  </a:cubicBezTo>
                  <a:lnTo>
                    <a:pt x="43876" y="69284"/>
                  </a:lnTo>
                  <a:close/>
                  <a:moveTo>
                    <a:pt x="45090" y="16294"/>
                  </a:moveTo>
                  <a:cubicBezTo>
                    <a:pt x="45090" y="6548"/>
                    <a:pt x="37499" y="153"/>
                    <a:pt x="28996" y="153"/>
                  </a:cubicBezTo>
                  <a:cubicBezTo>
                    <a:pt x="19583" y="153"/>
                    <a:pt x="12902" y="8376"/>
                    <a:pt x="12902" y="16294"/>
                  </a:cubicBezTo>
                  <a:cubicBezTo>
                    <a:pt x="12902" y="24516"/>
                    <a:pt x="19583" y="32435"/>
                    <a:pt x="28996" y="32435"/>
                  </a:cubicBezTo>
                  <a:cubicBezTo>
                    <a:pt x="37499" y="32435"/>
                    <a:pt x="45090" y="26039"/>
                    <a:pt x="45090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EF40122-63D6-7640-9909-6565E75027E6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11395772" y="9496630"/>
              <a:ext cx="99297" cy="139785"/>
            </a:xfrm>
            <a:custGeom>
              <a:avLst/>
              <a:gdLst>
                <a:gd name="connsiteX0" fmla="*/ 53292 w 99297"/>
                <a:gd name="connsiteY0" fmla="*/ 77507 h 139785"/>
                <a:gd name="connsiteX1" fmla="*/ 84873 w 99297"/>
                <a:gd name="connsiteY1" fmla="*/ 105525 h 139785"/>
                <a:gd name="connsiteX2" fmla="*/ 50559 w 99297"/>
                <a:gd name="connsiteY2" fmla="*/ 133239 h 139785"/>
                <a:gd name="connsiteX3" fmla="*/ 8350 w 99297"/>
                <a:gd name="connsiteY3" fmla="*/ 89993 h 139785"/>
                <a:gd name="connsiteX4" fmla="*/ 4099 w 99297"/>
                <a:gd name="connsiteY4" fmla="*/ 84816 h 139785"/>
                <a:gd name="connsiteX5" fmla="*/ 151 w 99297"/>
                <a:gd name="connsiteY5" fmla="*/ 92430 h 139785"/>
                <a:gd name="connsiteX6" fmla="*/ 151 w 99297"/>
                <a:gd name="connsiteY6" fmla="*/ 132630 h 139785"/>
                <a:gd name="connsiteX7" fmla="*/ 3491 w 99297"/>
                <a:gd name="connsiteY7" fmla="*/ 139939 h 139785"/>
                <a:gd name="connsiteX8" fmla="*/ 11083 w 99297"/>
                <a:gd name="connsiteY8" fmla="*/ 133848 h 139785"/>
                <a:gd name="connsiteX9" fmla="*/ 17156 w 99297"/>
                <a:gd name="connsiteY9" fmla="*/ 126843 h 139785"/>
                <a:gd name="connsiteX10" fmla="*/ 50559 w 99297"/>
                <a:gd name="connsiteY10" fmla="*/ 139939 h 139785"/>
                <a:gd name="connsiteX11" fmla="*/ 99448 w 99297"/>
                <a:gd name="connsiteY11" fmla="*/ 97607 h 139785"/>
                <a:gd name="connsiteX12" fmla="*/ 86695 w 99297"/>
                <a:gd name="connsiteY12" fmla="*/ 68675 h 139785"/>
                <a:gd name="connsiteX13" fmla="*/ 52077 w 99297"/>
                <a:gd name="connsiteY13" fmla="*/ 54057 h 139785"/>
                <a:gd name="connsiteX14" fmla="*/ 14727 w 99297"/>
                <a:gd name="connsiteY14" fmla="*/ 29085 h 139785"/>
                <a:gd name="connsiteX15" fmla="*/ 48737 w 99297"/>
                <a:gd name="connsiteY15" fmla="*/ 5939 h 139785"/>
                <a:gd name="connsiteX16" fmla="*/ 84265 w 99297"/>
                <a:gd name="connsiteY16" fmla="*/ 42789 h 139785"/>
                <a:gd name="connsiteX17" fmla="*/ 87909 w 99297"/>
                <a:gd name="connsiteY17" fmla="*/ 45530 h 139785"/>
                <a:gd name="connsiteX18" fmla="*/ 91857 w 99297"/>
                <a:gd name="connsiteY18" fmla="*/ 38221 h 139785"/>
                <a:gd name="connsiteX19" fmla="*/ 91857 w 99297"/>
                <a:gd name="connsiteY19" fmla="*/ 7462 h 139785"/>
                <a:gd name="connsiteX20" fmla="*/ 88517 w 99297"/>
                <a:gd name="connsiteY20" fmla="*/ 153 h 139785"/>
                <a:gd name="connsiteX21" fmla="*/ 82443 w 99297"/>
                <a:gd name="connsiteY21" fmla="*/ 3807 h 139785"/>
                <a:gd name="connsiteX22" fmla="*/ 77281 w 99297"/>
                <a:gd name="connsiteY22" fmla="*/ 8680 h 139785"/>
                <a:gd name="connsiteX23" fmla="*/ 48737 w 99297"/>
                <a:gd name="connsiteY23" fmla="*/ 153 h 139785"/>
                <a:gd name="connsiteX24" fmla="*/ 151 w 99297"/>
                <a:gd name="connsiteY24" fmla="*/ 37612 h 139785"/>
                <a:gd name="connsiteX25" fmla="*/ 13209 w 99297"/>
                <a:gd name="connsiteY25" fmla="*/ 63498 h 139785"/>
                <a:gd name="connsiteX26" fmla="*/ 53292 w 99297"/>
                <a:gd name="connsiteY26" fmla="*/ 77507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297" h="139785">
                  <a:moveTo>
                    <a:pt x="53292" y="77507"/>
                  </a:moveTo>
                  <a:cubicBezTo>
                    <a:pt x="59972" y="78725"/>
                    <a:pt x="84873" y="83598"/>
                    <a:pt x="84873" y="105525"/>
                  </a:cubicBezTo>
                  <a:cubicBezTo>
                    <a:pt x="84873" y="121057"/>
                    <a:pt x="74244" y="133239"/>
                    <a:pt x="50559" y="133239"/>
                  </a:cubicBezTo>
                  <a:cubicBezTo>
                    <a:pt x="25051" y="133239"/>
                    <a:pt x="14120" y="115880"/>
                    <a:pt x="8350" y="89993"/>
                  </a:cubicBezTo>
                  <a:cubicBezTo>
                    <a:pt x="7439" y="86034"/>
                    <a:pt x="7135" y="84816"/>
                    <a:pt x="4099" y="84816"/>
                  </a:cubicBezTo>
                  <a:cubicBezTo>
                    <a:pt x="151" y="84816"/>
                    <a:pt x="151" y="86948"/>
                    <a:pt x="151" y="92430"/>
                  </a:cubicBezTo>
                  <a:lnTo>
                    <a:pt x="151" y="132630"/>
                  </a:lnTo>
                  <a:cubicBezTo>
                    <a:pt x="151" y="137807"/>
                    <a:pt x="151" y="139939"/>
                    <a:pt x="3491" y="139939"/>
                  </a:cubicBezTo>
                  <a:cubicBezTo>
                    <a:pt x="5010" y="139939"/>
                    <a:pt x="5313" y="139634"/>
                    <a:pt x="11083" y="133848"/>
                  </a:cubicBezTo>
                  <a:cubicBezTo>
                    <a:pt x="11690" y="133239"/>
                    <a:pt x="11690" y="132630"/>
                    <a:pt x="17156" y="126843"/>
                  </a:cubicBezTo>
                  <a:cubicBezTo>
                    <a:pt x="30517" y="139634"/>
                    <a:pt x="44182" y="139939"/>
                    <a:pt x="50559" y="139939"/>
                  </a:cubicBezTo>
                  <a:cubicBezTo>
                    <a:pt x="85480" y="139939"/>
                    <a:pt x="99448" y="119534"/>
                    <a:pt x="99448" y="97607"/>
                  </a:cubicBezTo>
                  <a:cubicBezTo>
                    <a:pt x="99448" y="81466"/>
                    <a:pt x="90339" y="72330"/>
                    <a:pt x="86695" y="68675"/>
                  </a:cubicBezTo>
                  <a:cubicBezTo>
                    <a:pt x="76674" y="58930"/>
                    <a:pt x="64831" y="56494"/>
                    <a:pt x="52077" y="54057"/>
                  </a:cubicBezTo>
                  <a:cubicBezTo>
                    <a:pt x="35072" y="50707"/>
                    <a:pt x="14727" y="46748"/>
                    <a:pt x="14727" y="29085"/>
                  </a:cubicBezTo>
                  <a:cubicBezTo>
                    <a:pt x="14727" y="18426"/>
                    <a:pt x="22622" y="5939"/>
                    <a:pt x="48737" y="5939"/>
                  </a:cubicBezTo>
                  <a:cubicBezTo>
                    <a:pt x="82140" y="5939"/>
                    <a:pt x="83658" y="33348"/>
                    <a:pt x="84265" y="42789"/>
                  </a:cubicBezTo>
                  <a:cubicBezTo>
                    <a:pt x="84569" y="45530"/>
                    <a:pt x="87302" y="45530"/>
                    <a:pt x="87909" y="45530"/>
                  </a:cubicBezTo>
                  <a:cubicBezTo>
                    <a:pt x="91857" y="45530"/>
                    <a:pt x="91857" y="44007"/>
                    <a:pt x="91857" y="38221"/>
                  </a:cubicBezTo>
                  <a:lnTo>
                    <a:pt x="91857" y="7462"/>
                  </a:lnTo>
                  <a:cubicBezTo>
                    <a:pt x="91857" y="2285"/>
                    <a:pt x="91857" y="153"/>
                    <a:pt x="88517" y="153"/>
                  </a:cubicBezTo>
                  <a:cubicBezTo>
                    <a:pt x="86998" y="153"/>
                    <a:pt x="86391" y="153"/>
                    <a:pt x="82443" y="3807"/>
                  </a:cubicBezTo>
                  <a:cubicBezTo>
                    <a:pt x="81532" y="5026"/>
                    <a:pt x="78496" y="7766"/>
                    <a:pt x="77281" y="8680"/>
                  </a:cubicBezTo>
                  <a:cubicBezTo>
                    <a:pt x="65742" y="153"/>
                    <a:pt x="53292" y="153"/>
                    <a:pt x="48737" y="153"/>
                  </a:cubicBezTo>
                  <a:cubicBezTo>
                    <a:pt x="11690" y="153"/>
                    <a:pt x="151" y="20557"/>
                    <a:pt x="151" y="37612"/>
                  </a:cubicBezTo>
                  <a:cubicBezTo>
                    <a:pt x="151" y="48271"/>
                    <a:pt x="5010" y="56798"/>
                    <a:pt x="13209" y="63498"/>
                  </a:cubicBezTo>
                  <a:cubicBezTo>
                    <a:pt x="22926" y="71416"/>
                    <a:pt x="31428" y="73243"/>
                    <a:pt x="53292" y="7750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5185B10-DACB-B412-A0C3-56DDDFD287C8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11511299" y="9445771"/>
              <a:ext cx="95046" cy="190644"/>
            </a:xfrm>
            <a:custGeom>
              <a:avLst/>
              <a:gdLst>
                <a:gd name="connsiteX0" fmla="*/ 46919 w 95046"/>
                <a:gd name="connsiteY0" fmla="*/ 65630 h 190644"/>
                <a:gd name="connsiteX1" fmla="*/ 90342 w 95046"/>
                <a:gd name="connsiteY1" fmla="*/ 65630 h 190644"/>
                <a:gd name="connsiteX2" fmla="*/ 90342 w 95046"/>
                <a:gd name="connsiteY2" fmla="*/ 56189 h 190644"/>
                <a:gd name="connsiteX3" fmla="*/ 46919 w 95046"/>
                <a:gd name="connsiteY3" fmla="*/ 56189 h 190644"/>
                <a:gd name="connsiteX4" fmla="*/ 46919 w 95046"/>
                <a:gd name="connsiteY4" fmla="*/ 153 h 190644"/>
                <a:gd name="connsiteX5" fmla="*/ 39327 w 95046"/>
                <a:gd name="connsiteY5" fmla="*/ 153 h 190644"/>
                <a:gd name="connsiteX6" fmla="*/ 155 w 95046"/>
                <a:gd name="connsiteY6" fmla="*/ 58930 h 190644"/>
                <a:gd name="connsiteX7" fmla="*/ 155 w 95046"/>
                <a:gd name="connsiteY7" fmla="*/ 65630 h 190644"/>
                <a:gd name="connsiteX8" fmla="*/ 25966 w 95046"/>
                <a:gd name="connsiteY8" fmla="*/ 65630 h 190644"/>
                <a:gd name="connsiteX9" fmla="*/ 25966 w 95046"/>
                <a:gd name="connsiteY9" fmla="*/ 149684 h 190644"/>
                <a:gd name="connsiteX10" fmla="*/ 65139 w 95046"/>
                <a:gd name="connsiteY10" fmla="*/ 190797 h 190644"/>
                <a:gd name="connsiteX11" fmla="*/ 95201 w 95046"/>
                <a:gd name="connsiteY11" fmla="*/ 149684 h 190644"/>
                <a:gd name="connsiteX12" fmla="*/ 95201 w 95046"/>
                <a:gd name="connsiteY12" fmla="*/ 132325 h 190644"/>
                <a:gd name="connsiteX13" fmla="*/ 87610 w 95046"/>
                <a:gd name="connsiteY13" fmla="*/ 132325 h 190644"/>
                <a:gd name="connsiteX14" fmla="*/ 87610 w 95046"/>
                <a:gd name="connsiteY14" fmla="*/ 149075 h 190644"/>
                <a:gd name="connsiteX15" fmla="*/ 67264 w 95046"/>
                <a:gd name="connsiteY15" fmla="*/ 183184 h 190644"/>
                <a:gd name="connsiteX16" fmla="*/ 46919 w 95046"/>
                <a:gd name="connsiteY16" fmla="*/ 150293 h 190644"/>
                <a:gd name="connsiteX17" fmla="*/ 46919 w 95046"/>
                <a:gd name="connsiteY17" fmla="*/ 65630 h 1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046" h="190644">
                  <a:moveTo>
                    <a:pt x="46919" y="65630"/>
                  </a:moveTo>
                  <a:lnTo>
                    <a:pt x="90342" y="65630"/>
                  </a:lnTo>
                  <a:lnTo>
                    <a:pt x="90342" y="56189"/>
                  </a:lnTo>
                  <a:lnTo>
                    <a:pt x="46919" y="56189"/>
                  </a:lnTo>
                  <a:lnTo>
                    <a:pt x="46919" y="153"/>
                  </a:lnTo>
                  <a:lnTo>
                    <a:pt x="39327" y="153"/>
                  </a:lnTo>
                  <a:cubicBezTo>
                    <a:pt x="39024" y="25126"/>
                    <a:pt x="29914" y="57712"/>
                    <a:pt x="155" y="58930"/>
                  </a:cubicBezTo>
                  <a:lnTo>
                    <a:pt x="155" y="65630"/>
                  </a:lnTo>
                  <a:lnTo>
                    <a:pt x="25966" y="65630"/>
                  </a:lnTo>
                  <a:lnTo>
                    <a:pt x="25966" y="149684"/>
                  </a:lnTo>
                  <a:cubicBezTo>
                    <a:pt x="25966" y="187143"/>
                    <a:pt x="54207" y="190797"/>
                    <a:pt x="65139" y="190797"/>
                  </a:cubicBezTo>
                  <a:cubicBezTo>
                    <a:pt x="86699" y="190797"/>
                    <a:pt x="95201" y="169175"/>
                    <a:pt x="95201" y="149684"/>
                  </a:cubicBezTo>
                  <a:lnTo>
                    <a:pt x="95201" y="132325"/>
                  </a:lnTo>
                  <a:lnTo>
                    <a:pt x="87610" y="132325"/>
                  </a:lnTo>
                  <a:lnTo>
                    <a:pt x="87610" y="149075"/>
                  </a:lnTo>
                  <a:cubicBezTo>
                    <a:pt x="87610" y="171611"/>
                    <a:pt x="78500" y="183184"/>
                    <a:pt x="67264" y="183184"/>
                  </a:cubicBezTo>
                  <a:cubicBezTo>
                    <a:pt x="46919" y="183184"/>
                    <a:pt x="46919" y="155470"/>
                    <a:pt x="46919" y="150293"/>
                  </a:cubicBezTo>
                  <a:lnTo>
                    <a:pt x="46919" y="6563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87CC120-5E49-85EF-6E26-3D152F97BA59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11636374" y="9496630"/>
              <a:ext cx="136951" cy="139785"/>
            </a:xfrm>
            <a:custGeom>
              <a:avLst/>
              <a:gdLst>
                <a:gd name="connsiteX0" fmla="*/ 88524 w 136951"/>
                <a:gd name="connsiteY0" fmla="*/ 113443 h 139785"/>
                <a:gd name="connsiteX1" fmla="*/ 112210 w 136951"/>
                <a:gd name="connsiteY1" fmla="*/ 138416 h 139785"/>
                <a:gd name="connsiteX2" fmla="*/ 137110 w 136951"/>
                <a:gd name="connsiteY2" fmla="*/ 109484 h 139785"/>
                <a:gd name="connsiteX3" fmla="*/ 137110 w 136951"/>
                <a:gd name="connsiteY3" fmla="*/ 92430 h 139785"/>
                <a:gd name="connsiteX4" fmla="*/ 129519 w 136951"/>
                <a:gd name="connsiteY4" fmla="*/ 92430 h 139785"/>
                <a:gd name="connsiteX5" fmla="*/ 129519 w 136951"/>
                <a:gd name="connsiteY5" fmla="*/ 109484 h 139785"/>
                <a:gd name="connsiteX6" fmla="*/ 118587 w 136951"/>
                <a:gd name="connsiteY6" fmla="*/ 128975 h 139785"/>
                <a:gd name="connsiteX7" fmla="*/ 107351 w 136951"/>
                <a:gd name="connsiteY7" fmla="*/ 113748 h 139785"/>
                <a:gd name="connsiteX8" fmla="*/ 107351 w 136951"/>
                <a:gd name="connsiteY8" fmla="*/ 52839 h 139785"/>
                <a:gd name="connsiteX9" fmla="*/ 96420 w 136951"/>
                <a:gd name="connsiteY9" fmla="*/ 16903 h 139785"/>
                <a:gd name="connsiteX10" fmla="*/ 54818 w 136951"/>
                <a:gd name="connsiteY10" fmla="*/ 153 h 139785"/>
                <a:gd name="connsiteX11" fmla="*/ 8965 w 136951"/>
                <a:gd name="connsiteY11" fmla="*/ 34566 h 139785"/>
                <a:gd name="connsiteX12" fmla="*/ 22933 w 136951"/>
                <a:gd name="connsiteY12" fmla="*/ 48880 h 139785"/>
                <a:gd name="connsiteX13" fmla="*/ 36902 w 136951"/>
                <a:gd name="connsiteY13" fmla="*/ 34871 h 139785"/>
                <a:gd name="connsiteX14" fmla="*/ 21415 w 136951"/>
                <a:gd name="connsiteY14" fmla="*/ 20862 h 139785"/>
                <a:gd name="connsiteX15" fmla="*/ 54211 w 136951"/>
                <a:gd name="connsiteY15" fmla="*/ 6853 h 139785"/>
                <a:gd name="connsiteX16" fmla="*/ 86399 w 136951"/>
                <a:gd name="connsiteY16" fmla="*/ 45834 h 139785"/>
                <a:gd name="connsiteX17" fmla="*/ 86399 w 136951"/>
                <a:gd name="connsiteY17" fmla="*/ 57103 h 139785"/>
                <a:gd name="connsiteX18" fmla="*/ 30525 w 136951"/>
                <a:gd name="connsiteY18" fmla="*/ 68066 h 139785"/>
                <a:gd name="connsiteX19" fmla="*/ 159 w 136951"/>
                <a:gd name="connsiteY19" fmla="*/ 107657 h 139785"/>
                <a:gd name="connsiteX20" fmla="*/ 48745 w 136951"/>
                <a:gd name="connsiteY20" fmla="*/ 139939 h 139785"/>
                <a:gd name="connsiteX21" fmla="*/ 88524 w 136951"/>
                <a:gd name="connsiteY21" fmla="*/ 113443 h 139785"/>
                <a:gd name="connsiteX22" fmla="*/ 86399 w 136951"/>
                <a:gd name="connsiteY22" fmla="*/ 63498 h 139785"/>
                <a:gd name="connsiteX23" fmla="*/ 86399 w 136951"/>
                <a:gd name="connsiteY23" fmla="*/ 93952 h 139785"/>
                <a:gd name="connsiteX24" fmla="*/ 50870 w 136951"/>
                <a:gd name="connsiteY24" fmla="*/ 133239 h 139785"/>
                <a:gd name="connsiteX25" fmla="*/ 23541 w 136951"/>
                <a:gd name="connsiteY25" fmla="*/ 107352 h 139785"/>
                <a:gd name="connsiteX26" fmla="*/ 86399 w 136951"/>
                <a:gd name="connsiteY26" fmla="*/ 634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51" h="139785">
                  <a:moveTo>
                    <a:pt x="88524" y="113443"/>
                  </a:moveTo>
                  <a:cubicBezTo>
                    <a:pt x="89739" y="125625"/>
                    <a:pt x="97938" y="138416"/>
                    <a:pt x="112210" y="138416"/>
                  </a:cubicBezTo>
                  <a:cubicBezTo>
                    <a:pt x="118587" y="138416"/>
                    <a:pt x="137110" y="134152"/>
                    <a:pt x="137110" y="109484"/>
                  </a:cubicBezTo>
                  <a:lnTo>
                    <a:pt x="137110" y="92430"/>
                  </a:lnTo>
                  <a:lnTo>
                    <a:pt x="129519" y="92430"/>
                  </a:lnTo>
                  <a:lnTo>
                    <a:pt x="129519" y="109484"/>
                  </a:lnTo>
                  <a:cubicBezTo>
                    <a:pt x="129519" y="127148"/>
                    <a:pt x="121927" y="128975"/>
                    <a:pt x="118587" y="128975"/>
                  </a:cubicBezTo>
                  <a:cubicBezTo>
                    <a:pt x="108566" y="128975"/>
                    <a:pt x="107351" y="115271"/>
                    <a:pt x="107351" y="113748"/>
                  </a:cubicBezTo>
                  <a:lnTo>
                    <a:pt x="107351" y="52839"/>
                  </a:lnTo>
                  <a:cubicBezTo>
                    <a:pt x="107351" y="40048"/>
                    <a:pt x="107351" y="28171"/>
                    <a:pt x="96420" y="16903"/>
                  </a:cubicBezTo>
                  <a:cubicBezTo>
                    <a:pt x="84577" y="5026"/>
                    <a:pt x="69394" y="153"/>
                    <a:pt x="54818" y="153"/>
                  </a:cubicBezTo>
                  <a:cubicBezTo>
                    <a:pt x="29918" y="153"/>
                    <a:pt x="8965" y="14466"/>
                    <a:pt x="8965" y="34566"/>
                  </a:cubicBezTo>
                  <a:cubicBezTo>
                    <a:pt x="8965" y="43703"/>
                    <a:pt x="15038" y="48880"/>
                    <a:pt x="22933" y="48880"/>
                  </a:cubicBezTo>
                  <a:cubicBezTo>
                    <a:pt x="31436" y="48880"/>
                    <a:pt x="36902" y="42789"/>
                    <a:pt x="36902" y="34871"/>
                  </a:cubicBezTo>
                  <a:cubicBezTo>
                    <a:pt x="36902" y="31216"/>
                    <a:pt x="35384" y="21166"/>
                    <a:pt x="21415" y="20862"/>
                  </a:cubicBezTo>
                  <a:cubicBezTo>
                    <a:pt x="29614" y="10203"/>
                    <a:pt x="44493" y="6853"/>
                    <a:pt x="54211" y="6853"/>
                  </a:cubicBezTo>
                  <a:cubicBezTo>
                    <a:pt x="69090" y="6853"/>
                    <a:pt x="86399" y="18730"/>
                    <a:pt x="86399" y="45834"/>
                  </a:cubicBezTo>
                  <a:lnTo>
                    <a:pt x="86399" y="57103"/>
                  </a:lnTo>
                  <a:cubicBezTo>
                    <a:pt x="70912" y="58016"/>
                    <a:pt x="49656" y="58930"/>
                    <a:pt x="30525" y="68066"/>
                  </a:cubicBezTo>
                  <a:cubicBezTo>
                    <a:pt x="7750" y="78421"/>
                    <a:pt x="159" y="94257"/>
                    <a:pt x="159" y="107657"/>
                  </a:cubicBezTo>
                  <a:cubicBezTo>
                    <a:pt x="159" y="132325"/>
                    <a:pt x="29614" y="139939"/>
                    <a:pt x="48745" y="139939"/>
                  </a:cubicBezTo>
                  <a:cubicBezTo>
                    <a:pt x="68786" y="139939"/>
                    <a:pt x="82755" y="127757"/>
                    <a:pt x="88524" y="113443"/>
                  </a:cubicBezTo>
                  <a:close/>
                  <a:moveTo>
                    <a:pt x="86399" y="63498"/>
                  </a:moveTo>
                  <a:lnTo>
                    <a:pt x="86399" y="93952"/>
                  </a:lnTo>
                  <a:cubicBezTo>
                    <a:pt x="86399" y="122884"/>
                    <a:pt x="64535" y="133239"/>
                    <a:pt x="50870" y="133239"/>
                  </a:cubicBezTo>
                  <a:cubicBezTo>
                    <a:pt x="35991" y="133239"/>
                    <a:pt x="23541" y="122580"/>
                    <a:pt x="23541" y="107352"/>
                  </a:cubicBezTo>
                  <a:cubicBezTo>
                    <a:pt x="23541" y="90602"/>
                    <a:pt x="36295" y="65325"/>
                    <a:pt x="86399" y="634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9109F39-EAE8-29E9-CE3D-C3C0E2FB3C42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11785168" y="9498458"/>
              <a:ext cx="152741" cy="134608"/>
            </a:xfrm>
            <a:custGeom>
              <a:avLst/>
              <a:gdLst>
                <a:gd name="connsiteX0" fmla="*/ 23849 w 152741"/>
                <a:gd name="connsiteY0" fmla="*/ 29998 h 134608"/>
                <a:gd name="connsiteX1" fmla="*/ 23849 w 152741"/>
                <a:gd name="connsiteY1" fmla="*/ 111616 h 134608"/>
                <a:gd name="connsiteX2" fmla="*/ 164 w 152741"/>
                <a:gd name="connsiteY2" fmla="*/ 125320 h 134608"/>
                <a:gd name="connsiteX3" fmla="*/ 164 w 152741"/>
                <a:gd name="connsiteY3" fmla="*/ 134761 h 134608"/>
                <a:gd name="connsiteX4" fmla="*/ 34478 w 152741"/>
                <a:gd name="connsiteY4" fmla="*/ 133848 h 134608"/>
                <a:gd name="connsiteX5" fmla="*/ 68488 w 152741"/>
                <a:gd name="connsiteY5" fmla="*/ 134761 h 134608"/>
                <a:gd name="connsiteX6" fmla="*/ 68488 w 152741"/>
                <a:gd name="connsiteY6" fmla="*/ 125320 h 134608"/>
                <a:gd name="connsiteX7" fmla="*/ 44802 w 152741"/>
                <a:gd name="connsiteY7" fmla="*/ 111616 h 134608"/>
                <a:gd name="connsiteX8" fmla="*/ 44802 w 152741"/>
                <a:gd name="connsiteY8" fmla="*/ 55580 h 134608"/>
                <a:gd name="connsiteX9" fmla="*/ 85796 w 152741"/>
                <a:gd name="connsiteY9" fmla="*/ 6853 h 134608"/>
                <a:gd name="connsiteX10" fmla="*/ 108267 w 152741"/>
                <a:gd name="connsiteY10" fmla="*/ 40657 h 134608"/>
                <a:gd name="connsiteX11" fmla="*/ 108267 w 152741"/>
                <a:gd name="connsiteY11" fmla="*/ 111616 h 134608"/>
                <a:gd name="connsiteX12" fmla="*/ 84582 w 152741"/>
                <a:gd name="connsiteY12" fmla="*/ 125320 h 134608"/>
                <a:gd name="connsiteX13" fmla="*/ 84582 w 152741"/>
                <a:gd name="connsiteY13" fmla="*/ 134761 h 134608"/>
                <a:gd name="connsiteX14" fmla="*/ 118895 w 152741"/>
                <a:gd name="connsiteY14" fmla="*/ 133848 h 134608"/>
                <a:gd name="connsiteX15" fmla="*/ 152906 w 152741"/>
                <a:gd name="connsiteY15" fmla="*/ 134761 h 134608"/>
                <a:gd name="connsiteX16" fmla="*/ 152906 w 152741"/>
                <a:gd name="connsiteY16" fmla="*/ 125320 h 134608"/>
                <a:gd name="connsiteX17" fmla="*/ 129220 w 152741"/>
                <a:gd name="connsiteY17" fmla="*/ 116184 h 134608"/>
                <a:gd name="connsiteX18" fmla="*/ 129220 w 152741"/>
                <a:gd name="connsiteY18" fmla="*/ 58016 h 134608"/>
                <a:gd name="connsiteX19" fmla="*/ 119806 w 152741"/>
                <a:gd name="connsiteY19" fmla="*/ 11421 h 134608"/>
                <a:gd name="connsiteX20" fmla="*/ 87922 w 152741"/>
                <a:gd name="connsiteY20" fmla="*/ 153 h 134608"/>
                <a:gd name="connsiteX21" fmla="*/ 42980 w 152741"/>
                <a:gd name="connsiteY21" fmla="*/ 32130 h 134608"/>
                <a:gd name="connsiteX22" fmla="*/ 42980 w 152741"/>
                <a:gd name="connsiteY22" fmla="*/ 153 h 134608"/>
                <a:gd name="connsiteX23" fmla="*/ 164 w 152741"/>
                <a:gd name="connsiteY23" fmla="*/ 3503 h 134608"/>
                <a:gd name="connsiteX24" fmla="*/ 164 w 152741"/>
                <a:gd name="connsiteY24" fmla="*/ 12944 h 134608"/>
                <a:gd name="connsiteX25" fmla="*/ 23849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49" y="29998"/>
                  </a:moveTo>
                  <a:lnTo>
                    <a:pt x="23849" y="111616"/>
                  </a:lnTo>
                  <a:cubicBezTo>
                    <a:pt x="23849" y="125320"/>
                    <a:pt x="20509" y="125320"/>
                    <a:pt x="164" y="125320"/>
                  </a:cubicBezTo>
                  <a:lnTo>
                    <a:pt x="164" y="134761"/>
                  </a:lnTo>
                  <a:cubicBezTo>
                    <a:pt x="10792" y="134457"/>
                    <a:pt x="26279" y="133848"/>
                    <a:pt x="34478" y="133848"/>
                  </a:cubicBezTo>
                  <a:cubicBezTo>
                    <a:pt x="42373" y="133848"/>
                    <a:pt x="58163" y="134457"/>
                    <a:pt x="68488" y="134761"/>
                  </a:cubicBezTo>
                  <a:lnTo>
                    <a:pt x="68488" y="125320"/>
                  </a:lnTo>
                  <a:cubicBezTo>
                    <a:pt x="48142" y="125320"/>
                    <a:pt x="44802" y="125320"/>
                    <a:pt x="44802" y="111616"/>
                  </a:cubicBezTo>
                  <a:lnTo>
                    <a:pt x="44802" y="55580"/>
                  </a:lnTo>
                  <a:cubicBezTo>
                    <a:pt x="44802" y="23907"/>
                    <a:pt x="66362" y="6853"/>
                    <a:pt x="85796" y="6853"/>
                  </a:cubicBezTo>
                  <a:cubicBezTo>
                    <a:pt x="104927" y="6853"/>
                    <a:pt x="108267" y="23298"/>
                    <a:pt x="108267" y="40657"/>
                  </a:cubicBezTo>
                  <a:lnTo>
                    <a:pt x="108267" y="111616"/>
                  </a:lnTo>
                  <a:cubicBezTo>
                    <a:pt x="108267" y="125320"/>
                    <a:pt x="104927" y="125320"/>
                    <a:pt x="84582" y="125320"/>
                  </a:cubicBezTo>
                  <a:lnTo>
                    <a:pt x="84582" y="134761"/>
                  </a:lnTo>
                  <a:cubicBezTo>
                    <a:pt x="95210" y="134457"/>
                    <a:pt x="110697" y="133848"/>
                    <a:pt x="118895" y="133848"/>
                  </a:cubicBezTo>
                  <a:cubicBezTo>
                    <a:pt x="126791" y="133848"/>
                    <a:pt x="142581" y="134457"/>
                    <a:pt x="152906" y="134761"/>
                  </a:cubicBezTo>
                  <a:lnTo>
                    <a:pt x="152906" y="125320"/>
                  </a:lnTo>
                  <a:cubicBezTo>
                    <a:pt x="137115" y="125320"/>
                    <a:pt x="129524" y="125320"/>
                    <a:pt x="129220" y="116184"/>
                  </a:cubicBezTo>
                  <a:lnTo>
                    <a:pt x="129220" y="58016"/>
                  </a:lnTo>
                  <a:cubicBezTo>
                    <a:pt x="129220" y="31825"/>
                    <a:pt x="129220" y="22385"/>
                    <a:pt x="119806" y="11421"/>
                  </a:cubicBezTo>
                  <a:cubicBezTo>
                    <a:pt x="115555" y="6244"/>
                    <a:pt x="105534" y="153"/>
                    <a:pt x="87922" y="153"/>
                  </a:cubicBezTo>
                  <a:cubicBezTo>
                    <a:pt x="65755" y="153"/>
                    <a:pt x="51483" y="13248"/>
                    <a:pt x="42980" y="32130"/>
                  </a:cubicBezTo>
                  <a:lnTo>
                    <a:pt x="42980" y="153"/>
                  </a:lnTo>
                  <a:lnTo>
                    <a:pt x="164" y="3503"/>
                  </a:lnTo>
                  <a:lnTo>
                    <a:pt x="164" y="12944"/>
                  </a:lnTo>
                  <a:cubicBezTo>
                    <a:pt x="21420" y="12944"/>
                    <a:pt x="23849" y="15076"/>
                    <a:pt x="23849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E9FDBC6-D1B5-5BDD-4072-F087DD8ED105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1954477" y="9496630"/>
              <a:ext cx="115694" cy="139785"/>
            </a:xfrm>
            <a:custGeom>
              <a:avLst/>
              <a:gdLst>
                <a:gd name="connsiteX0" fmla="*/ 25373 w 115694"/>
                <a:gd name="connsiteY0" fmla="*/ 70198 h 139785"/>
                <a:gd name="connsiteX1" fmla="*/ 66368 w 115694"/>
                <a:gd name="connsiteY1" fmla="*/ 7766 h 139785"/>
                <a:gd name="connsiteX2" fmla="*/ 98859 w 115694"/>
                <a:gd name="connsiteY2" fmla="*/ 19035 h 139785"/>
                <a:gd name="connsiteX3" fmla="*/ 84587 w 115694"/>
                <a:gd name="connsiteY3" fmla="*/ 33044 h 139785"/>
                <a:gd name="connsiteX4" fmla="*/ 98556 w 115694"/>
                <a:gd name="connsiteY4" fmla="*/ 47053 h 139785"/>
                <a:gd name="connsiteX5" fmla="*/ 112524 w 115694"/>
                <a:gd name="connsiteY5" fmla="*/ 32739 h 139785"/>
                <a:gd name="connsiteX6" fmla="*/ 66064 w 115694"/>
                <a:gd name="connsiteY6" fmla="*/ 153 h 139785"/>
                <a:gd name="connsiteX7" fmla="*/ 169 w 115694"/>
                <a:gd name="connsiteY7" fmla="*/ 70807 h 139785"/>
                <a:gd name="connsiteX8" fmla="*/ 65457 w 115694"/>
                <a:gd name="connsiteY8" fmla="*/ 139939 h 139785"/>
                <a:gd name="connsiteX9" fmla="*/ 115864 w 115694"/>
                <a:gd name="connsiteY9" fmla="*/ 100348 h 139785"/>
                <a:gd name="connsiteX10" fmla="*/ 111917 w 115694"/>
                <a:gd name="connsiteY10" fmla="*/ 97302 h 139785"/>
                <a:gd name="connsiteX11" fmla="*/ 107969 w 115694"/>
                <a:gd name="connsiteY11" fmla="*/ 100348 h 139785"/>
                <a:gd name="connsiteX12" fmla="*/ 68190 w 115694"/>
                <a:gd name="connsiteY12" fmla="*/ 132325 h 139785"/>
                <a:gd name="connsiteX13" fmla="*/ 25373 w 115694"/>
                <a:gd name="connsiteY13" fmla="*/ 701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373" y="70198"/>
                  </a:moveTo>
                  <a:cubicBezTo>
                    <a:pt x="25373" y="20557"/>
                    <a:pt x="50274" y="7766"/>
                    <a:pt x="66368" y="7766"/>
                  </a:cubicBezTo>
                  <a:cubicBezTo>
                    <a:pt x="69101" y="7766"/>
                    <a:pt x="88231" y="8071"/>
                    <a:pt x="98859" y="19035"/>
                  </a:cubicBezTo>
                  <a:cubicBezTo>
                    <a:pt x="86409" y="19948"/>
                    <a:pt x="84587" y="29085"/>
                    <a:pt x="84587" y="33044"/>
                  </a:cubicBezTo>
                  <a:cubicBezTo>
                    <a:pt x="84587" y="40962"/>
                    <a:pt x="90053" y="47053"/>
                    <a:pt x="98556" y="47053"/>
                  </a:cubicBezTo>
                  <a:cubicBezTo>
                    <a:pt x="106451" y="47053"/>
                    <a:pt x="112524" y="41875"/>
                    <a:pt x="112524" y="32739"/>
                  </a:cubicBezTo>
                  <a:cubicBezTo>
                    <a:pt x="112524" y="12030"/>
                    <a:pt x="89446" y="153"/>
                    <a:pt x="66064" y="153"/>
                  </a:cubicBezTo>
                  <a:cubicBezTo>
                    <a:pt x="28106" y="153"/>
                    <a:pt x="169" y="33044"/>
                    <a:pt x="169" y="70807"/>
                  </a:cubicBezTo>
                  <a:cubicBezTo>
                    <a:pt x="169" y="109789"/>
                    <a:pt x="30232" y="139939"/>
                    <a:pt x="65457" y="139939"/>
                  </a:cubicBezTo>
                  <a:cubicBezTo>
                    <a:pt x="106147" y="139939"/>
                    <a:pt x="115864" y="103393"/>
                    <a:pt x="115864" y="100348"/>
                  </a:cubicBezTo>
                  <a:cubicBezTo>
                    <a:pt x="115864" y="97302"/>
                    <a:pt x="112828" y="97302"/>
                    <a:pt x="111917" y="97302"/>
                  </a:cubicBezTo>
                  <a:cubicBezTo>
                    <a:pt x="109184" y="97302"/>
                    <a:pt x="108576" y="98521"/>
                    <a:pt x="107969" y="100348"/>
                  </a:cubicBezTo>
                  <a:cubicBezTo>
                    <a:pt x="99163" y="128670"/>
                    <a:pt x="79425" y="132325"/>
                    <a:pt x="68190" y="132325"/>
                  </a:cubicBezTo>
                  <a:cubicBezTo>
                    <a:pt x="52095" y="132325"/>
                    <a:pt x="25373" y="119230"/>
                    <a:pt x="25373" y="701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8A2A2E-A507-2AAD-BDB8-4ACC116B1AA4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2087616" y="9496630"/>
              <a:ext cx="117516" cy="139785"/>
            </a:xfrm>
            <a:custGeom>
              <a:avLst/>
              <a:gdLst>
                <a:gd name="connsiteX0" fmla="*/ 25681 w 117516"/>
                <a:gd name="connsiteY0" fmla="*/ 59844 h 139785"/>
                <a:gd name="connsiteX1" fmla="*/ 63335 w 117516"/>
                <a:gd name="connsiteY1" fmla="*/ 6853 h 139785"/>
                <a:gd name="connsiteX2" fmla="*/ 97649 w 117516"/>
                <a:gd name="connsiteY2" fmla="*/ 59844 h 139785"/>
                <a:gd name="connsiteX3" fmla="*/ 25681 w 117516"/>
                <a:gd name="connsiteY3" fmla="*/ 59844 h 139785"/>
                <a:gd name="connsiteX4" fmla="*/ 25378 w 117516"/>
                <a:gd name="connsiteY4" fmla="*/ 66239 h 139785"/>
                <a:gd name="connsiteX5" fmla="*/ 110099 w 117516"/>
                <a:gd name="connsiteY5" fmla="*/ 66239 h 139785"/>
                <a:gd name="connsiteX6" fmla="*/ 117691 w 117516"/>
                <a:gd name="connsiteY6" fmla="*/ 59844 h 139785"/>
                <a:gd name="connsiteX7" fmla="*/ 63335 w 117516"/>
                <a:gd name="connsiteY7" fmla="*/ 153 h 139785"/>
                <a:gd name="connsiteX8" fmla="*/ 174 w 117516"/>
                <a:gd name="connsiteY8" fmla="*/ 69589 h 139785"/>
                <a:gd name="connsiteX9" fmla="*/ 66979 w 117516"/>
                <a:gd name="connsiteY9" fmla="*/ 139939 h 139785"/>
                <a:gd name="connsiteX10" fmla="*/ 117691 w 117516"/>
                <a:gd name="connsiteY10" fmla="*/ 100348 h 139785"/>
                <a:gd name="connsiteX11" fmla="*/ 113743 w 117516"/>
                <a:gd name="connsiteY11" fmla="*/ 96693 h 139785"/>
                <a:gd name="connsiteX12" fmla="*/ 109796 w 117516"/>
                <a:gd name="connsiteY12" fmla="*/ 100957 h 139785"/>
                <a:gd name="connsiteX13" fmla="*/ 68801 w 117516"/>
                <a:gd name="connsiteY13" fmla="*/ 132325 h 139785"/>
                <a:gd name="connsiteX14" fmla="*/ 34488 w 117516"/>
                <a:gd name="connsiteY14" fmla="*/ 111921 h 139785"/>
                <a:gd name="connsiteX15" fmla="*/ 25378 w 117516"/>
                <a:gd name="connsiteY15" fmla="*/ 66239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516" h="139785">
                  <a:moveTo>
                    <a:pt x="25681" y="59844"/>
                  </a:moveTo>
                  <a:cubicBezTo>
                    <a:pt x="27503" y="14466"/>
                    <a:pt x="53011" y="6853"/>
                    <a:pt x="63335" y="6853"/>
                  </a:cubicBezTo>
                  <a:cubicBezTo>
                    <a:pt x="94613" y="6853"/>
                    <a:pt x="97649" y="47966"/>
                    <a:pt x="97649" y="59844"/>
                  </a:cubicBezTo>
                  <a:lnTo>
                    <a:pt x="25681" y="59844"/>
                  </a:lnTo>
                  <a:close/>
                  <a:moveTo>
                    <a:pt x="25378" y="66239"/>
                  </a:moveTo>
                  <a:lnTo>
                    <a:pt x="110099" y="66239"/>
                  </a:lnTo>
                  <a:cubicBezTo>
                    <a:pt x="116780" y="66239"/>
                    <a:pt x="117691" y="66239"/>
                    <a:pt x="117691" y="59844"/>
                  </a:cubicBezTo>
                  <a:cubicBezTo>
                    <a:pt x="117691" y="29694"/>
                    <a:pt x="101293" y="153"/>
                    <a:pt x="63335" y="153"/>
                  </a:cubicBezTo>
                  <a:cubicBezTo>
                    <a:pt x="28111" y="153"/>
                    <a:pt x="174" y="31521"/>
                    <a:pt x="174" y="69589"/>
                  </a:cubicBezTo>
                  <a:cubicBezTo>
                    <a:pt x="174" y="110398"/>
                    <a:pt x="32058" y="139939"/>
                    <a:pt x="66979" y="139939"/>
                  </a:cubicBezTo>
                  <a:cubicBezTo>
                    <a:pt x="104026" y="139939"/>
                    <a:pt x="117691" y="106134"/>
                    <a:pt x="117691" y="100348"/>
                  </a:cubicBezTo>
                  <a:cubicBezTo>
                    <a:pt x="117691" y="97302"/>
                    <a:pt x="115261" y="96693"/>
                    <a:pt x="113743" y="96693"/>
                  </a:cubicBezTo>
                  <a:cubicBezTo>
                    <a:pt x="111010" y="96693"/>
                    <a:pt x="110403" y="98521"/>
                    <a:pt x="109796" y="100957"/>
                  </a:cubicBezTo>
                  <a:cubicBezTo>
                    <a:pt x="99167" y="132325"/>
                    <a:pt x="71838" y="132325"/>
                    <a:pt x="68801" y="132325"/>
                  </a:cubicBezTo>
                  <a:cubicBezTo>
                    <a:pt x="53618" y="132325"/>
                    <a:pt x="41472" y="123189"/>
                    <a:pt x="34488" y="111921"/>
                  </a:cubicBezTo>
                  <a:cubicBezTo>
                    <a:pt x="25378" y="97302"/>
                    <a:pt x="25378" y="77203"/>
                    <a:pt x="25378" y="662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3A77E8-011F-8D89-60FA-4404E3D581B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12345357" y="9404658"/>
              <a:ext cx="70449" cy="304544"/>
            </a:xfrm>
            <a:custGeom>
              <a:avLst/>
              <a:gdLst>
                <a:gd name="connsiteX0" fmla="*/ 70631 w 70449"/>
                <a:gd name="connsiteY0" fmla="*/ 301651 h 304544"/>
                <a:gd name="connsiteX1" fmla="*/ 65469 w 70449"/>
                <a:gd name="connsiteY1" fmla="*/ 294952 h 304544"/>
                <a:gd name="connsiteX2" fmla="*/ 17794 w 70449"/>
                <a:gd name="connsiteY2" fmla="*/ 152425 h 304544"/>
                <a:gd name="connsiteX3" fmla="*/ 66683 w 70449"/>
                <a:gd name="connsiteY3" fmla="*/ 8376 h 304544"/>
                <a:gd name="connsiteX4" fmla="*/ 70631 w 70449"/>
                <a:gd name="connsiteY4" fmla="*/ 3198 h 304544"/>
                <a:gd name="connsiteX5" fmla="*/ 67594 w 70449"/>
                <a:gd name="connsiteY5" fmla="*/ 153 h 304544"/>
                <a:gd name="connsiteX6" fmla="*/ 19312 w 70449"/>
                <a:gd name="connsiteY6" fmla="*/ 59539 h 304544"/>
                <a:gd name="connsiteX7" fmla="*/ 182 w 70449"/>
                <a:gd name="connsiteY7" fmla="*/ 152425 h 304544"/>
                <a:gd name="connsiteX8" fmla="*/ 20223 w 70449"/>
                <a:gd name="connsiteY8" fmla="*/ 247443 h 304544"/>
                <a:gd name="connsiteX9" fmla="*/ 67594 w 70449"/>
                <a:gd name="connsiteY9" fmla="*/ 304697 h 304544"/>
                <a:gd name="connsiteX10" fmla="*/ 70631 w 70449"/>
                <a:gd name="connsiteY10" fmla="*/ 30165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31" y="301651"/>
                  </a:moveTo>
                  <a:cubicBezTo>
                    <a:pt x="70631" y="300738"/>
                    <a:pt x="70631" y="300129"/>
                    <a:pt x="65469" y="294952"/>
                  </a:cubicBezTo>
                  <a:cubicBezTo>
                    <a:pt x="27511" y="256579"/>
                    <a:pt x="17794" y="199020"/>
                    <a:pt x="17794" y="152425"/>
                  </a:cubicBezTo>
                  <a:cubicBezTo>
                    <a:pt x="17794" y="99434"/>
                    <a:pt x="29333" y="46444"/>
                    <a:pt x="66683" y="8376"/>
                  </a:cubicBezTo>
                  <a:cubicBezTo>
                    <a:pt x="70631" y="4721"/>
                    <a:pt x="70631" y="4112"/>
                    <a:pt x="70631" y="3198"/>
                  </a:cubicBezTo>
                  <a:cubicBezTo>
                    <a:pt x="70631" y="1067"/>
                    <a:pt x="69416" y="153"/>
                    <a:pt x="67594" y="153"/>
                  </a:cubicBezTo>
                  <a:cubicBezTo>
                    <a:pt x="64558" y="153"/>
                    <a:pt x="37228" y="20862"/>
                    <a:pt x="19312" y="59539"/>
                  </a:cubicBezTo>
                  <a:cubicBezTo>
                    <a:pt x="3826" y="93039"/>
                    <a:pt x="182" y="126843"/>
                    <a:pt x="182" y="152425"/>
                  </a:cubicBezTo>
                  <a:cubicBezTo>
                    <a:pt x="182" y="176179"/>
                    <a:pt x="3522" y="213029"/>
                    <a:pt x="20223" y="247443"/>
                  </a:cubicBezTo>
                  <a:cubicBezTo>
                    <a:pt x="38443" y="284902"/>
                    <a:pt x="64558" y="304697"/>
                    <a:pt x="67594" y="304697"/>
                  </a:cubicBezTo>
                  <a:cubicBezTo>
                    <a:pt x="69416" y="304697"/>
                    <a:pt x="70631" y="303783"/>
                    <a:pt x="70631" y="30165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46CAC9-44C9-600B-B357-959E9AEE73AE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2443407" y="9429326"/>
              <a:ext cx="64983" cy="203739"/>
            </a:xfrm>
            <a:custGeom>
              <a:avLst/>
              <a:gdLst>
                <a:gd name="connsiteX0" fmla="*/ 43913 w 64983"/>
                <a:gd name="connsiteY0" fmla="*/ 69284 h 203739"/>
                <a:gd name="connsiteX1" fmla="*/ 1400 w 64983"/>
                <a:gd name="connsiteY1" fmla="*/ 72634 h 203739"/>
                <a:gd name="connsiteX2" fmla="*/ 1400 w 64983"/>
                <a:gd name="connsiteY2" fmla="*/ 82075 h 203739"/>
                <a:gd name="connsiteX3" fmla="*/ 23871 w 64983"/>
                <a:gd name="connsiteY3" fmla="*/ 98825 h 203739"/>
                <a:gd name="connsiteX4" fmla="*/ 23871 w 64983"/>
                <a:gd name="connsiteY4" fmla="*/ 180747 h 203739"/>
                <a:gd name="connsiteX5" fmla="*/ 185 w 64983"/>
                <a:gd name="connsiteY5" fmla="*/ 194452 h 203739"/>
                <a:gd name="connsiteX6" fmla="*/ 185 w 64983"/>
                <a:gd name="connsiteY6" fmla="*/ 203893 h 203739"/>
                <a:gd name="connsiteX7" fmla="*/ 33588 w 64983"/>
                <a:gd name="connsiteY7" fmla="*/ 202979 h 203739"/>
                <a:gd name="connsiteX8" fmla="*/ 65169 w 64983"/>
                <a:gd name="connsiteY8" fmla="*/ 203893 h 203739"/>
                <a:gd name="connsiteX9" fmla="*/ 65169 w 64983"/>
                <a:gd name="connsiteY9" fmla="*/ 194452 h 203739"/>
                <a:gd name="connsiteX10" fmla="*/ 43913 w 64983"/>
                <a:gd name="connsiteY10" fmla="*/ 181052 h 203739"/>
                <a:gd name="connsiteX11" fmla="*/ 43913 w 64983"/>
                <a:gd name="connsiteY11" fmla="*/ 69284 h 203739"/>
                <a:gd name="connsiteX12" fmla="*/ 45127 w 64983"/>
                <a:gd name="connsiteY12" fmla="*/ 16294 h 203739"/>
                <a:gd name="connsiteX13" fmla="*/ 29033 w 64983"/>
                <a:gd name="connsiteY13" fmla="*/ 153 h 203739"/>
                <a:gd name="connsiteX14" fmla="*/ 12939 w 64983"/>
                <a:gd name="connsiteY14" fmla="*/ 16294 h 203739"/>
                <a:gd name="connsiteX15" fmla="*/ 29033 w 64983"/>
                <a:gd name="connsiteY15" fmla="*/ 32435 h 203739"/>
                <a:gd name="connsiteX16" fmla="*/ 45127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13" y="69284"/>
                  </a:moveTo>
                  <a:lnTo>
                    <a:pt x="1400" y="72634"/>
                  </a:lnTo>
                  <a:lnTo>
                    <a:pt x="1400" y="82075"/>
                  </a:lnTo>
                  <a:cubicBezTo>
                    <a:pt x="21138" y="82075"/>
                    <a:pt x="23871" y="83902"/>
                    <a:pt x="23871" y="98825"/>
                  </a:cubicBezTo>
                  <a:lnTo>
                    <a:pt x="23871" y="180747"/>
                  </a:lnTo>
                  <a:cubicBezTo>
                    <a:pt x="23871" y="194452"/>
                    <a:pt x="20531" y="194452"/>
                    <a:pt x="185" y="194452"/>
                  </a:cubicBezTo>
                  <a:lnTo>
                    <a:pt x="185" y="203893"/>
                  </a:lnTo>
                  <a:cubicBezTo>
                    <a:pt x="9903" y="203588"/>
                    <a:pt x="26300" y="202979"/>
                    <a:pt x="33588" y="202979"/>
                  </a:cubicBezTo>
                  <a:cubicBezTo>
                    <a:pt x="44216" y="202979"/>
                    <a:pt x="54844" y="203588"/>
                    <a:pt x="65169" y="203893"/>
                  </a:cubicBezTo>
                  <a:lnTo>
                    <a:pt x="65169" y="194452"/>
                  </a:lnTo>
                  <a:cubicBezTo>
                    <a:pt x="45127" y="194452"/>
                    <a:pt x="43913" y="192929"/>
                    <a:pt x="43913" y="181052"/>
                  </a:cubicBezTo>
                  <a:lnTo>
                    <a:pt x="43913" y="69284"/>
                  </a:lnTo>
                  <a:close/>
                  <a:moveTo>
                    <a:pt x="45127" y="16294"/>
                  </a:moveTo>
                  <a:cubicBezTo>
                    <a:pt x="45127" y="6548"/>
                    <a:pt x="37536" y="153"/>
                    <a:pt x="29033" y="153"/>
                  </a:cubicBezTo>
                  <a:cubicBezTo>
                    <a:pt x="19620" y="153"/>
                    <a:pt x="12939" y="8376"/>
                    <a:pt x="12939" y="16294"/>
                  </a:cubicBezTo>
                  <a:cubicBezTo>
                    <a:pt x="12939" y="24516"/>
                    <a:pt x="19620" y="32435"/>
                    <a:pt x="29033" y="32435"/>
                  </a:cubicBezTo>
                  <a:cubicBezTo>
                    <a:pt x="37536" y="32435"/>
                    <a:pt x="45127" y="26039"/>
                    <a:pt x="45127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3305763-1EE1-A5D4-A871-6834AC3E703B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2527453" y="9498458"/>
              <a:ext cx="152741" cy="134608"/>
            </a:xfrm>
            <a:custGeom>
              <a:avLst/>
              <a:gdLst>
                <a:gd name="connsiteX0" fmla="*/ 23874 w 152741"/>
                <a:gd name="connsiteY0" fmla="*/ 29998 h 134608"/>
                <a:gd name="connsiteX1" fmla="*/ 23874 w 152741"/>
                <a:gd name="connsiteY1" fmla="*/ 111616 h 134608"/>
                <a:gd name="connsiteX2" fmla="*/ 188 w 152741"/>
                <a:gd name="connsiteY2" fmla="*/ 125320 h 134608"/>
                <a:gd name="connsiteX3" fmla="*/ 188 w 152741"/>
                <a:gd name="connsiteY3" fmla="*/ 134761 h 134608"/>
                <a:gd name="connsiteX4" fmla="*/ 34502 w 152741"/>
                <a:gd name="connsiteY4" fmla="*/ 133848 h 134608"/>
                <a:gd name="connsiteX5" fmla="*/ 68512 w 152741"/>
                <a:gd name="connsiteY5" fmla="*/ 134761 h 134608"/>
                <a:gd name="connsiteX6" fmla="*/ 68512 w 152741"/>
                <a:gd name="connsiteY6" fmla="*/ 125320 h 134608"/>
                <a:gd name="connsiteX7" fmla="*/ 44826 w 152741"/>
                <a:gd name="connsiteY7" fmla="*/ 111616 h 134608"/>
                <a:gd name="connsiteX8" fmla="*/ 44826 w 152741"/>
                <a:gd name="connsiteY8" fmla="*/ 55580 h 134608"/>
                <a:gd name="connsiteX9" fmla="*/ 85821 w 152741"/>
                <a:gd name="connsiteY9" fmla="*/ 6853 h 134608"/>
                <a:gd name="connsiteX10" fmla="*/ 108292 w 152741"/>
                <a:gd name="connsiteY10" fmla="*/ 40657 h 134608"/>
                <a:gd name="connsiteX11" fmla="*/ 108292 w 152741"/>
                <a:gd name="connsiteY11" fmla="*/ 111616 h 134608"/>
                <a:gd name="connsiteX12" fmla="*/ 84606 w 152741"/>
                <a:gd name="connsiteY12" fmla="*/ 125320 h 134608"/>
                <a:gd name="connsiteX13" fmla="*/ 84606 w 152741"/>
                <a:gd name="connsiteY13" fmla="*/ 134761 h 134608"/>
                <a:gd name="connsiteX14" fmla="*/ 118920 w 152741"/>
                <a:gd name="connsiteY14" fmla="*/ 133848 h 134608"/>
                <a:gd name="connsiteX15" fmla="*/ 152930 w 152741"/>
                <a:gd name="connsiteY15" fmla="*/ 134761 h 134608"/>
                <a:gd name="connsiteX16" fmla="*/ 152930 w 152741"/>
                <a:gd name="connsiteY16" fmla="*/ 125320 h 134608"/>
                <a:gd name="connsiteX17" fmla="*/ 129244 w 152741"/>
                <a:gd name="connsiteY17" fmla="*/ 116184 h 134608"/>
                <a:gd name="connsiteX18" fmla="*/ 129244 w 152741"/>
                <a:gd name="connsiteY18" fmla="*/ 58016 h 134608"/>
                <a:gd name="connsiteX19" fmla="*/ 119831 w 152741"/>
                <a:gd name="connsiteY19" fmla="*/ 11421 h 134608"/>
                <a:gd name="connsiteX20" fmla="*/ 87946 w 152741"/>
                <a:gd name="connsiteY20" fmla="*/ 153 h 134608"/>
                <a:gd name="connsiteX21" fmla="*/ 43004 w 152741"/>
                <a:gd name="connsiteY21" fmla="*/ 32130 h 134608"/>
                <a:gd name="connsiteX22" fmla="*/ 43004 w 152741"/>
                <a:gd name="connsiteY22" fmla="*/ 153 h 134608"/>
                <a:gd name="connsiteX23" fmla="*/ 188 w 152741"/>
                <a:gd name="connsiteY23" fmla="*/ 3503 h 134608"/>
                <a:gd name="connsiteX24" fmla="*/ 188 w 152741"/>
                <a:gd name="connsiteY24" fmla="*/ 12944 h 134608"/>
                <a:gd name="connsiteX25" fmla="*/ 23874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74" y="29998"/>
                  </a:moveTo>
                  <a:lnTo>
                    <a:pt x="23874" y="111616"/>
                  </a:lnTo>
                  <a:cubicBezTo>
                    <a:pt x="23874" y="125320"/>
                    <a:pt x="20534" y="125320"/>
                    <a:pt x="188" y="125320"/>
                  </a:cubicBezTo>
                  <a:lnTo>
                    <a:pt x="188" y="134761"/>
                  </a:lnTo>
                  <a:cubicBezTo>
                    <a:pt x="10816" y="134457"/>
                    <a:pt x="26303" y="133848"/>
                    <a:pt x="34502" y="133848"/>
                  </a:cubicBezTo>
                  <a:cubicBezTo>
                    <a:pt x="42397" y="133848"/>
                    <a:pt x="58188" y="134457"/>
                    <a:pt x="68512" y="134761"/>
                  </a:cubicBezTo>
                  <a:lnTo>
                    <a:pt x="68512" y="125320"/>
                  </a:lnTo>
                  <a:cubicBezTo>
                    <a:pt x="48167" y="125320"/>
                    <a:pt x="44826" y="125320"/>
                    <a:pt x="44826" y="111616"/>
                  </a:cubicBezTo>
                  <a:lnTo>
                    <a:pt x="44826" y="55580"/>
                  </a:lnTo>
                  <a:cubicBezTo>
                    <a:pt x="44826" y="23907"/>
                    <a:pt x="66386" y="6853"/>
                    <a:pt x="85821" y="6853"/>
                  </a:cubicBezTo>
                  <a:cubicBezTo>
                    <a:pt x="104951" y="6853"/>
                    <a:pt x="108292" y="23298"/>
                    <a:pt x="108292" y="40657"/>
                  </a:cubicBezTo>
                  <a:lnTo>
                    <a:pt x="108292" y="111616"/>
                  </a:lnTo>
                  <a:cubicBezTo>
                    <a:pt x="108292" y="125320"/>
                    <a:pt x="104951" y="125320"/>
                    <a:pt x="84606" y="125320"/>
                  </a:cubicBezTo>
                  <a:lnTo>
                    <a:pt x="84606" y="134761"/>
                  </a:lnTo>
                  <a:cubicBezTo>
                    <a:pt x="95234" y="134457"/>
                    <a:pt x="110721" y="133848"/>
                    <a:pt x="118920" y="133848"/>
                  </a:cubicBezTo>
                  <a:cubicBezTo>
                    <a:pt x="126815" y="133848"/>
                    <a:pt x="142605" y="134457"/>
                    <a:pt x="152930" y="134761"/>
                  </a:cubicBezTo>
                  <a:lnTo>
                    <a:pt x="152930" y="125320"/>
                  </a:lnTo>
                  <a:cubicBezTo>
                    <a:pt x="137140" y="125320"/>
                    <a:pt x="129548" y="125320"/>
                    <a:pt x="129244" y="116184"/>
                  </a:cubicBezTo>
                  <a:lnTo>
                    <a:pt x="129244" y="58016"/>
                  </a:lnTo>
                  <a:cubicBezTo>
                    <a:pt x="129244" y="31825"/>
                    <a:pt x="129244" y="22385"/>
                    <a:pt x="119831" y="11421"/>
                  </a:cubicBezTo>
                  <a:cubicBezTo>
                    <a:pt x="115580" y="6244"/>
                    <a:pt x="105559" y="153"/>
                    <a:pt x="87946" y="153"/>
                  </a:cubicBezTo>
                  <a:cubicBezTo>
                    <a:pt x="65779" y="153"/>
                    <a:pt x="51507" y="13248"/>
                    <a:pt x="43004" y="32130"/>
                  </a:cubicBezTo>
                  <a:lnTo>
                    <a:pt x="43004" y="153"/>
                  </a:lnTo>
                  <a:lnTo>
                    <a:pt x="188" y="3503"/>
                  </a:lnTo>
                  <a:lnTo>
                    <a:pt x="188" y="12944"/>
                  </a:lnTo>
                  <a:cubicBezTo>
                    <a:pt x="21445" y="12944"/>
                    <a:pt x="23874" y="15076"/>
                    <a:pt x="23874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1ED091-0057-125D-75B2-8A305AF7665D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12797982" y="9496630"/>
              <a:ext cx="115694" cy="139785"/>
            </a:xfrm>
            <a:custGeom>
              <a:avLst/>
              <a:gdLst>
                <a:gd name="connsiteX0" fmla="*/ 25401 w 115694"/>
                <a:gd name="connsiteY0" fmla="*/ 70198 h 139785"/>
                <a:gd name="connsiteX1" fmla="*/ 66395 w 115694"/>
                <a:gd name="connsiteY1" fmla="*/ 7766 h 139785"/>
                <a:gd name="connsiteX2" fmla="*/ 98887 w 115694"/>
                <a:gd name="connsiteY2" fmla="*/ 19035 h 139785"/>
                <a:gd name="connsiteX3" fmla="*/ 84615 w 115694"/>
                <a:gd name="connsiteY3" fmla="*/ 33044 h 139785"/>
                <a:gd name="connsiteX4" fmla="*/ 98583 w 115694"/>
                <a:gd name="connsiteY4" fmla="*/ 47053 h 139785"/>
                <a:gd name="connsiteX5" fmla="*/ 112552 w 115694"/>
                <a:gd name="connsiteY5" fmla="*/ 32739 h 139785"/>
                <a:gd name="connsiteX6" fmla="*/ 66092 w 115694"/>
                <a:gd name="connsiteY6" fmla="*/ 153 h 139785"/>
                <a:gd name="connsiteX7" fmla="*/ 197 w 115694"/>
                <a:gd name="connsiteY7" fmla="*/ 70807 h 139785"/>
                <a:gd name="connsiteX8" fmla="*/ 65484 w 115694"/>
                <a:gd name="connsiteY8" fmla="*/ 139939 h 139785"/>
                <a:gd name="connsiteX9" fmla="*/ 115892 w 115694"/>
                <a:gd name="connsiteY9" fmla="*/ 100348 h 139785"/>
                <a:gd name="connsiteX10" fmla="*/ 111944 w 115694"/>
                <a:gd name="connsiteY10" fmla="*/ 97302 h 139785"/>
                <a:gd name="connsiteX11" fmla="*/ 107997 w 115694"/>
                <a:gd name="connsiteY11" fmla="*/ 100348 h 139785"/>
                <a:gd name="connsiteX12" fmla="*/ 68217 w 115694"/>
                <a:gd name="connsiteY12" fmla="*/ 132325 h 139785"/>
                <a:gd name="connsiteX13" fmla="*/ 25401 w 115694"/>
                <a:gd name="connsiteY13" fmla="*/ 701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401" y="70198"/>
                  </a:moveTo>
                  <a:cubicBezTo>
                    <a:pt x="25401" y="20557"/>
                    <a:pt x="50301" y="7766"/>
                    <a:pt x="66395" y="7766"/>
                  </a:cubicBezTo>
                  <a:cubicBezTo>
                    <a:pt x="69128" y="7766"/>
                    <a:pt x="88259" y="8071"/>
                    <a:pt x="98887" y="19035"/>
                  </a:cubicBezTo>
                  <a:cubicBezTo>
                    <a:pt x="86437" y="19948"/>
                    <a:pt x="84615" y="29085"/>
                    <a:pt x="84615" y="33044"/>
                  </a:cubicBezTo>
                  <a:cubicBezTo>
                    <a:pt x="84615" y="40962"/>
                    <a:pt x="90081" y="47053"/>
                    <a:pt x="98583" y="47053"/>
                  </a:cubicBezTo>
                  <a:cubicBezTo>
                    <a:pt x="106479" y="47053"/>
                    <a:pt x="112552" y="41875"/>
                    <a:pt x="112552" y="32739"/>
                  </a:cubicBezTo>
                  <a:cubicBezTo>
                    <a:pt x="112552" y="12030"/>
                    <a:pt x="89474" y="153"/>
                    <a:pt x="66092" y="153"/>
                  </a:cubicBezTo>
                  <a:cubicBezTo>
                    <a:pt x="28134" y="153"/>
                    <a:pt x="197" y="33044"/>
                    <a:pt x="197" y="70807"/>
                  </a:cubicBezTo>
                  <a:cubicBezTo>
                    <a:pt x="197" y="109789"/>
                    <a:pt x="30260" y="139939"/>
                    <a:pt x="65484" y="139939"/>
                  </a:cubicBezTo>
                  <a:cubicBezTo>
                    <a:pt x="106175" y="139939"/>
                    <a:pt x="115892" y="103393"/>
                    <a:pt x="115892" y="100348"/>
                  </a:cubicBezTo>
                  <a:cubicBezTo>
                    <a:pt x="115892" y="97302"/>
                    <a:pt x="112855" y="97302"/>
                    <a:pt x="111944" y="97302"/>
                  </a:cubicBezTo>
                  <a:cubicBezTo>
                    <a:pt x="109212" y="97302"/>
                    <a:pt x="108604" y="98521"/>
                    <a:pt x="107997" y="100348"/>
                  </a:cubicBezTo>
                  <a:cubicBezTo>
                    <a:pt x="99191" y="128670"/>
                    <a:pt x="79453" y="132325"/>
                    <a:pt x="68217" y="132325"/>
                  </a:cubicBezTo>
                  <a:cubicBezTo>
                    <a:pt x="52123" y="132325"/>
                    <a:pt x="25401" y="119230"/>
                    <a:pt x="25401" y="701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9F1B979-3FE5-D1DE-E438-21FDDF5842FA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12932336" y="9498458"/>
              <a:ext cx="237159" cy="134608"/>
            </a:xfrm>
            <a:custGeom>
              <a:avLst/>
              <a:gdLst>
                <a:gd name="connsiteX0" fmla="*/ 23887 w 237159"/>
                <a:gd name="connsiteY0" fmla="*/ 29998 h 134608"/>
                <a:gd name="connsiteX1" fmla="*/ 23887 w 237159"/>
                <a:gd name="connsiteY1" fmla="*/ 111616 h 134608"/>
                <a:gd name="connsiteX2" fmla="*/ 201 w 237159"/>
                <a:gd name="connsiteY2" fmla="*/ 125320 h 134608"/>
                <a:gd name="connsiteX3" fmla="*/ 201 w 237159"/>
                <a:gd name="connsiteY3" fmla="*/ 134761 h 134608"/>
                <a:gd name="connsiteX4" fmla="*/ 34515 w 237159"/>
                <a:gd name="connsiteY4" fmla="*/ 133848 h 134608"/>
                <a:gd name="connsiteX5" fmla="*/ 68525 w 237159"/>
                <a:gd name="connsiteY5" fmla="*/ 134761 h 134608"/>
                <a:gd name="connsiteX6" fmla="*/ 68525 w 237159"/>
                <a:gd name="connsiteY6" fmla="*/ 125320 h 134608"/>
                <a:gd name="connsiteX7" fmla="*/ 44840 w 237159"/>
                <a:gd name="connsiteY7" fmla="*/ 111616 h 134608"/>
                <a:gd name="connsiteX8" fmla="*/ 44840 w 237159"/>
                <a:gd name="connsiteY8" fmla="*/ 55580 h 134608"/>
                <a:gd name="connsiteX9" fmla="*/ 85834 w 237159"/>
                <a:gd name="connsiteY9" fmla="*/ 6853 h 134608"/>
                <a:gd name="connsiteX10" fmla="*/ 108305 w 237159"/>
                <a:gd name="connsiteY10" fmla="*/ 40657 h 134608"/>
                <a:gd name="connsiteX11" fmla="*/ 108305 w 237159"/>
                <a:gd name="connsiteY11" fmla="*/ 111616 h 134608"/>
                <a:gd name="connsiteX12" fmla="*/ 84619 w 237159"/>
                <a:gd name="connsiteY12" fmla="*/ 125320 h 134608"/>
                <a:gd name="connsiteX13" fmla="*/ 84619 w 237159"/>
                <a:gd name="connsiteY13" fmla="*/ 134761 h 134608"/>
                <a:gd name="connsiteX14" fmla="*/ 118933 w 237159"/>
                <a:gd name="connsiteY14" fmla="*/ 133848 h 134608"/>
                <a:gd name="connsiteX15" fmla="*/ 152943 w 237159"/>
                <a:gd name="connsiteY15" fmla="*/ 134761 h 134608"/>
                <a:gd name="connsiteX16" fmla="*/ 152943 w 237159"/>
                <a:gd name="connsiteY16" fmla="*/ 125320 h 134608"/>
                <a:gd name="connsiteX17" fmla="*/ 129258 w 237159"/>
                <a:gd name="connsiteY17" fmla="*/ 111616 h 134608"/>
                <a:gd name="connsiteX18" fmla="*/ 129258 w 237159"/>
                <a:gd name="connsiteY18" fmla="*/ 55580 h 134608"/>
                <a:gd name="connsiteX19" fmla="*/ 170252 w 237159"/>
                <a:gd name="connsiteY19" fmla="*/ 6853 h 134608"/>
                <a:gd name="connsiteX20" fmla="*/ 192723 w 237159"/>
                <a:gd name="connsiteY20" fmla="*/ 40657 h 134608"/>
                <a:gd name="connsiteX21" fmla="*/ 192723 w 237159"/>
                <a:gd name="connsiteY21" fmla="*/ 111616 h 134608"/>
                <a:gd name="connsiteX22" fmla="*/ 169037 w 237159"/>
                <a:gd name="connsiteY22" fmla="*/ 125320 h 134608"/>
                <a:gd name="connsiteX23" fmla="*/ 169037 w 237159"/>
                <a:gd name="connsiteY23" fmla="*/ 134761 h 134608"/>
                <a:gd name="connsiteX24" fmla="*/ 203351 w 237159"/>
                <a:gd name="connsiteY24" fmla="*/ 133848 h 134608"/>
                <a:gd name="connsiteX25" fmla="*/ 237361 w 237159"/>
                <a:gd name="connsiteY25" fmla="*/ 134761 h 134608"/>
                <a:gd name="connsiteX26" fmla="*/ 237361 w 237159"/>
                <a:gd name="connsiteY26" fmla="*/ 125320 h 134608"/>
                <a:gd name="connsiteX27" fmla="*/ 213675 w 237159"/>
                <a:gd name="connsiteY27" fmla="*/ 116184 h 134608"/>
                <a:gd name="connsiteX28" fmla="*/ 213675 w 237159"/>
                <a:gd name="connsiteY28" fmla="*/ 58016 h 134608"/>
                <a:gd name="connsiteX29" fmla="*/ 204262 w 237159"/>
                <a:gd name="connsiteY29" fmla="*/ 11421 h 134608"/>
                <a:gd name="connsiteX30" fmla="*/ 172378 w 237159"/>
                <a:gd name="connsiteY30" fmla="*/ 153 h 134608"/>
                <a:gd name="connsiteX31" fmla="*/ 128347 w 237159"/>
                <a:gd name="connsiteY31" fmla="*/ 29998 h 134608"/>
                <a:gd name="connsiteX32" fmla="*/ 87960 w 237159"/>
                <a:gd name="connsiteY32" fmla="*/ 153 h 134608"/>
                <a:gd name="connsiteX33" fmla="*/ 43018 w 237159"/>
                <a:gd name="connsiteY33" fmla="*/ 32130 h 134608"/>
                <a:gd name="connsiteX34" fmla="*/ 43018 w 237159"/>
                <a:gd name="connsiteY34" fmla="*/ 153 h 134608"/>
                <a:gd name="connsiteX35" fmla="*/ 201 w 237159"/>
                <a:gd name="connsiteY35" fmla="*/ 3503 h 134608"/>
                <a:gd name="connsiteX36" fmla="*/ 201 w 237159"/>
                <a:gd name="connsiteY36" fmla="*/ 12944 h 134608"/>
                <a:gd name="connsiteX37" fmla="*/ 23887 w 237159"/>
                <a:gd name="connsiteY37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159" h="134608">
                  <a:moveTo>
                    <a:pt x="23887" y="29998"/>
                  </a:moveTo>
                  <a:lnTo>
                    <a:pt x="23887" y="111616"/>
                  </a:lnTo>
                  <a:cubicBezTo>
                    <a:pt x="23887" y="125320"/>
                    <a:pt x="20547" y="125320"/>
                    <a:pt x="201" y="125320"/>
                  </a:cubicBezTo>
                  <a:lnTo>
                    <a:pt x="201" y="134761"/>
                  </a:lnTo>
                  <a:cubicBezTo>
                    <a:pt x="10830" y="134457"/>
                    <a:pt x="26316" y="133848"/>
                    <a:pt x="34515" y="133848"/>
                  </a:cubicBezTo>
                  <a:cubicBezTo>
                    <a:pt x="42410" y="133848"/>
                    <a:pt x="58201" y="134457"/>
                    <a:pt x="68525" y="134761"/>
                  </a:cubicBezTo>
                  <a:lnTo>
                    <a:pt x="68525" y="125320"/>
                  </a:lnTo>
                  <a:cubicBezTo>
                    <a:pt x="48180" y="125320"/>
                    <a:pt x="44840" y="125320"/>
                    <a:pt x="44840" y="111616"/>
                  </a:cubicBezTo>
                  <a:lnTo>
                    <a:pt x="44840" y="55580"/>
                  </a:lnTo>
                  <a:cubicBezTo>
                    <a:pt x="44840" y="23907"/>
                    <a:pt x="66400" y="6853"/>
                    <a:pt x="85834" y="6853"/>
                  </a:cubicBezTo>
                  <a:cubicBezTo>
                    <a:pt x="104965" y="6853"/>
                    <a:pt x="108305" y="23298"/>
                    <a:pt x="108305" y="40657"/>
                  </a:cubicBezTo>
                  <a:lnTo>
                    <a:pt x="108305" y="111616"/>
                  </a:lnTo>
                  <a:cubicBezTo>
                    <a:pt x="108305" y="125320"/>
                    <a:pt x="104965" y="125320"/>
                    <a:pt x="84619" y="125320"/>
                  </a:cubicBezTo>
                  <a:lnTo>
                    <a:pt x="84619" y="134761"/>
                  </a:lnTo>
                  <a:cubicBezTo>
                    <a:pt x="95248" y="134457"/>
                    <a:pt x="110734" y="133848"/>
                    <a:pt x="118933" y="133848"/>
                  </a:cubicBezTo>
                  <a:cubicBezTo>
                    <a:pt x="126828" y="133848"/>
                    <a:pt x="142619" y="134457"/>
                    <a:pt x="152943" y="134761"/>
                  </a:cubicBezTo>
                  <a:lnTo>
                    <a:pt x="152943" y="125320"/>
                  </a:lnTo>
                  <a:cubicBezTo>
                    <a:pt x="132598" y="125320"/>
                    <a:pt x="129258" y="125320"/>
                    <a:pt x="129258" y="111616"/>
                  </a:cubicBezTo>
                  <a:lnTo>
                    <a:pt x="129258" y="55580"/>
                  </a:lnTo>
                  <a:cubicBezTo>
                    <a:pt x="129258" y="23907"/>
                    <a:pt x="150818" y="6853"/>
                    <a:pt x="170252" y="6853"/>
                  </a:cubicBezTo>
                  <a:cubicBezTo>
                    <a:pt x="189383" y="6853"/>
                    <a:pt x="192723" y="23298"/>
                    <a:pt x="192723" y="40657"/>
                  </a:cubicBezTo>
                  <a:lnTo>
                    <a:pt x="192723" y="111616"/>
                  </a:lnTo>
                  <a:cubicBezTo>
                    <a:pt x="192723" y="125320"/>
                    <a:pt x="189383" y="125320"/>
                    <a:pt x="169037" y="125320"/>
                  </a:cubicBezTo>
                  <a:lnTo>
                    <a:pt x="169037" y="134761"/>
                  </a:lnTo>
                  <a:cubicBezTo>
                    <a:pt x="179665" y="134457"/>
                    <a:pt x="195152" y="133848"/>
                    <a:pt x="203351" y="133848"/>
                  </a:cubicBezTo>
                  <a:cubicBezTo>
                    <a:pt x="211246" y="133848"/>
                    <a:pt x="227037" y="134457"/>
                    <a:pt x="237361" y="134761"/>
                  </a:cubicBezTo>
                  <a:lnTo>
                    <a:pt x="237361" y="125320"/>
                  </a:lnTo>
                  <a:cubicBezTo>
                    <a:pt x="221571" y="125320"/>
                    <a:pt x="213979" y="125320"/>
                    <a:pt x="213675" y="116184"/>
                  </a:cubicBezTo>
                  <a:lnTo>
                    <a:pt x="213675" y="58016"/>
                  </a:lnTo>
                  <a:cubicBezTo>
                    <a:pt x="213675" y="31825"/>
                    <a:pt x="213675" y="22385"/>
                    <a:pt x="204262" y="11421"/>
                  </a:cubicBezTo>
                  <a:cubicBezTo>
                    <a:pt x="200011" y="6244"/>
                    <a:pt x="189990" y="153"/>
                    <a:pt x="172378" y="153"/>
                  </a:cubicBezTo>
                  <a:cubicBezTo>
                    <a:pt x="146870" y="153"/>
                    <a:pt x="133509" y="18426"/>
                    <a:pt x="128347" y="29998"/>
                  </a:cubicBezTo>
                  <a:cubicBezTo>
                    <a:pt x="124095" y="3503"/>
                    <a:pt x="101624" y="153"/>
                    <a:pt x="87960" y="153"/>
                  </a:cubicBezTo>
                  <a:cubicBezTo>
                    <a:pt x="65792" y="153"/>
                    <a:pt x="51520" y="13248"/>
                    <a:pt x="43018" y="32130"/>
                  </a:cubicBezTo>
                  <a:lnTo>
                    <a:pt x="43018" y="153"/>
                  </a:lnTo>
                  <a:lnTo>
                    <a:pt x="201" y="3503"/>
                  </a:lnTo>
                  <a:lnTo>
                    <a:pt x="201" y="12944"/>
                  </a:lnTo>
                  <a:cubicBezTo>
                    <a:pt x="21458" y="12944"/>
                    <a:pt x="23887" y="15076"/>
                    <a:pt x="23887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9BEDFCA-FD36-5E36-17B6-970473FDE70C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13192979" y="9404658"/>
              <a:ext cx="70449" cy="304544"/>
            </a:xfrm>
            <a:custGeom>
              <a:avLst/>
              <a:gdLst>
                <a:gd name="connsiteX0" fmla="*/ 70659 w 70449"/>
                <a:gd name="connsiteY0" fmla="*/ 152425 h 304544"/>
                <a:gd name="connsiteX1" fmla="*/ 50618 w 70449"/>
                <a:gd name="connsiteY1" fmla="*/ 57407 h 304544"/>
                <a:gd name="connsiteX2" fmla="*/ 3246 w 70449"/>
                <a:gd name="connsiteY2" fmla="*/ 153 h 304544"/>
                <a:gd name="connsiteX3" fmla="*/ 210 w 70449"/>
                <a:gd name="connsiteY3" fmla="*/ 3198 h 304544"/>
                <a:gd name="connsiteX4" fmla="*/ 5979 w 70449"/>
                <a:gd name="connsiteY4" fmla="*/ 10203 h 304544"/>
                <a:gd name="connsiteX5" fmla="*/ 53047 w 70449"/>
                <a:gd name="connsiteY5" fmla="*/ 152425 h 304544"/>
                <a:gd name="connsiteX6" fmla="*/ 4157 w 70449"/>
                <a:gd name="connsiteY6" fmla="*/ 296474 h 304544"/>
                <a:gd name="connsiteX7" fmla="*/ 210 w 70449"/>
                <a:gd name="connsiteY7" fmla="*/ 301651 h 304544"/>
                <a:gd name="connsiteX8" fmla="*/ 3246 w 70449"/>
                <a:gd name="connsiteY8" fmla="*/ 304697 h 304544"/>
                <a:gd name="connsiteX9" fmla="*/ 51529 w 70449"/>
                <a:gd name="connsiteY9" fmla="*/ 245311 h 304544"/>
                <a:gd name="connsiteX10" fmla="*/ 70659 w 70449"/>
                <a:gd name="connsiteY10" fmla="*/ 15242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59" y="152425"/>
                  </a:moveTo>
                  <a:cubicBezTo>
                    <a:pt x="70659" y="128670"/>
                    <a:pt x="67319" y="91821"/>
                    <a:pt x="50618" y="57407"/>
                  </a:cubicBezTo>
                  <a:cubicBezTo>
                    <a:pt x="32398" y="19948"/>
                    <a:pt x="6283" y="153"/>
                    <a:pt x="3246" y="153"/>
                  </a:cubicBezTo>
                  <a:cubicBezTo>
                    <a:pt x="1424" y="153"/>
                    <a:pt x="210" y="1371"/>
                    <a:pt x="210" y="3198"/>
                  </a:cubicBezTo>
                  <a:cubicBezTo>
                    <a:pt x="210" y="4112"/>
                    <a:pt x="210" y="4721"/>
                    <a:pt x="5979" y="10203"/>
                  </a:cubicBezTo>
                  <a:cubicBezTo>
                    <a:pt x="35738" y="40353"/>
                    <a:pt x="53047" y="88775"/>
                    <a:pt x="53047" y="152425"/>
                  </a:cubicBezTo>
                  <a:cubicBezTo>
                    <a:pt x="53047" y="204502"/>
                    <a:pt x="41811" y="258102"/>
                    <a:pt x="4157" y="296474"/>
                  </a:cubicBezTo>
                  <a:cubicBezTo>
                    <a:pt x="210" y="300129"/>
                    <a:pt x="210" y="300738"/>
                    <a:pt x="210" y="301651"/>
                  </a:cubicBezTo>
                  <a:cubicBezTo>
                    <a:pt x="210" y="303479"/>
                    <a:pt x="1424" y="304697"/>
                    <a:pt x="3246" y="304697"/>
                  </a:cubicBezTo>
                  <a:cubicBezTo>
                    <a:pt x="6283" y="304697"/>
                    <a:pt x="33613" y="283988"/>
                    <a:pt x="51529" y="245311"/>
                  </a:cubicBezTo>
                  <a:cubicBezTo>
                    <a:pt x="67015" y="211811"/>
                    <a:pt x="70659" y="178007"/>
                    <a:pt x="70659" y="15242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6B390DF-36F3-42F6-A2F9-C2ACEFE022A2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13395113" y="9521298"/>
              <a:ext cx="201934" cy="71263"/>
            </a:xfrm>
            <a:custGeom>
              <a:avLst/>
              <a:gdLst>
                <a:gd name="connsiteX0" fmla="*/ 191827 w 201934"/>
                <a:gd name="connsiteY0" fmla="*/ 12335 h 71263"/>
                <a:gd name="connsiteX1" fmla="*/ 202151 w 201934"/>
                <a:gd name="connsiteY1" fmla="*/ 6244 h 71263"/>
                <a:gd name="connsiteX2" fmla="*/ 192130 w 201934"/>
                <a:gd name="connsiteY2" fmla="*/ 153 h 71263"/>
                <a:gd name="connsiteX3" fmla="*/ 10237 w 201934"/>
                <a:gd name="connsiteY3" fmla="*/ 153 h 71263"/>
                <a:gd name="connsiteX4" fmla="*/ 216 w 201934"/>
                <a:gd name="connsiteY4" fmla="*/ 6244 h 71263"/>
                <a:gd name="connsiteX5" fmla="*/ 10541 w 201934"/>
                <a:gd name="connsiteY5" fmla="*/ 12335 h 71263"/>
                <a:gd name="connsiteX6" fmla="*/ 191827 w 201934"/>
                <a:gd name="connsiteY6" fmla="*/ 12335 h 71263"/>
                <a:gd name="connsiteX7" fmla="*/ 192130 w 201934"/>
                <a:gd name="connsiteY7" fmla="*/ 71416 h 71263"/>
                <a:gd name="connsiteX8" fmla="*/ 202151 w 201934"/>
                <a:gd name="connsiteY8" fmla="*/ 65325 h 71263"/>
                <a:gd name="connsiteX9" fmla="*/ 191827 w 201934"/>
                <a:gd name="connsiteY9" fmla="*/ 59234 h 71263"/>
                <a:gd name="connsiteX10" fmla="*/ 10541 w 201934"/>
                <a:gd name="connsiteY10" fmla="*/ 59234 h 71263"/>
                <a:gd name="connsiteX11" fmla="*/ 216 w 201934"/>
                <a:gd name="connsiteY11" fmla="*/ 65325 h 71263"/>
                <a:gd name="connsiteX12" fmla="*/ 10237 w 201934"/>
                <a:gd name="connsiteY12" fmla="*/ 71416 h 71263"/>
                <a:gd name="connsiteX13" fmla="*/ 192130 w 201934"/>
                <a:gd name="connsiteY13" fmla="*/ 71416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335"/>
                  </a:moveTo>
                  <a:cubicBezTo>
                    <a:pt x="196382" y="12335"/>
                    <a:pt x="202151" y="12335"/>
                    <a:pt x="202151" y="6244"/>
                  </a:cubicBezTo>
                  <a:cubicBezTo>
                    <a:pt x="202151" y="153"/>
                    <a:pt x="196382" y="153"/>
                    <a:pt x="192130" y="153"/>
                  </a:cubicBezTo>
                  <a:lnTo>
                    <a:pt x="10237" y="153"/>
                  </a:lnTo>
                  <a:cubicBezTo>
                    <a:pt x="5986" y="153"/>
                    <a:pt x="216" y="153"/>
                    <a:pt x="216" y="6244"/>
                  </a:cubicBezTo>
                  <a:cubicBezTo>
                    <a:pt x="216" y="12335"/>
                    <a:pt x="5986" y="12335"/>
                    <a:pt x="10541" y="12335"/>
                  </a:cubicBezTo>
                  <a:lnTo>
                    <a:pt x="191827" y="12335"/>
                  </a:lnTo>
                  <a:close/>
                  <a:moveTo>
                    <a:pt x="192130" y="71416"/>
                  </a:moveTo>
                  <a:cubicBezTo>
                    <a:pt x="196382" y="71416"/>
                    <a:pt x="202151" y="71416"/>
                    <a:pt x="202151" y="65325"/>
                  </a:cubicBezTo>
                  <a:cubicBezTo>
                    <a:pt x="202151" y="59234"/>
                    <a:pt x="196382" y="59234"/>
                    <a:pt x="191827" y="59234"/>
                  </a:cubicBezTo>
                  <a:lnTo>
                    <a:pt x="10541" y="59234"/>
                  </a:lnTo>
                  <a:cubicBezTo>
                    <a:pt x="5986" y="59234"/>
                    <a:pt x="216" y="59234"/>
                    <a:pt x="216" y="65325"/>
                  </a:cubicBezTo>
                  <a:cubicBezTo>
                    <a:pt x="216" y="71416"/>
                    <a:pt x="5986" y="71416"/>
                    <a:pt x="10237" y="71416"/>
                  </a:cubicBezTo>
                  <a:lnTo>
                    <a:pt x="192130" y="7141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027FC7E-CCC6-DCF7-12B5-A806B8498B6D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13705926" y="9426890"/>
              <a:ext cx="206489" cy="206176"/>
            </a:xfrm>
            <a:custGeom>
              <a:avLst/>
              <a:gdLst>
                <a:gd name="connsiteX0" fmla="*/ 122602 w 206489"/>
                <a:gd name="connsiteY0" fmla="*/ 21471 h 206176"/>
                <a:gd name="connsiteX1" fmla="*/ 129587 w 206489"/>
                <a:gd name="connsiteY1" fmla="*/ 10203 h 206176"/>
                <a:gd name="connsiteX2" fmla="*/ 148717 w 206489"/>
                <a:gd name="connsiteY2" fmla="*/ 9594 h 206176"/>
                <a:gd name="connsiteX3" fmla="*/ 193052 w 206489"/>
                <a:gd name="connsiteY3" fmla="*/ 34566 h 206176"/>
                <a:gd name="connsiteX4" fmla="*/ 190623 w 206489"/>
                <a:gd name="connsiteY4" fmla="*/ 58930 h 206176"/>
                <a:gd name="connsiteX5" fmla="*/ 189712 w 206489"/>
                <a:gd name="connsiteY5" fmla="*/ 64716 h 206176"/>
                <a:gd name="connsiteX6" fmla="*/ 193356 w 206489"/>
                <a:gd name="connsiteY6" fmla="*/ 68675 h 206176"/>
                <a:gd name="connsiteX7" fmla="*/ 197911 w 206489"/>
                <a:gd name="connsiteY7" fmla="*/ 61671 h 206176"/>
                <a:gd name="connsiteX8" fmla="*/ 206109 w 206489"/>
                <a:gd name="connsiteY8" fmla="*/ 8680 h 206176"/>
                <a:gd name="connsiteX9" fmla="*/ 206717 w 206489"/>
                <a:gd name="connsiteY9" fmla="*/ 3503 h 206176"/>
                <a:gd name="connsiteX10" fmla="*/ 198518 w 206489"/>
                <a:gd name="connsiteY10" fmla="*/ 153 h 206176"/>
                <a:gd name="connsiteX11" fmla="*/ 29986 w 206489"/>
                <a:gd name="connsiteY11" fmla="*/ 153 h 206176"/>
                <a:gd name="connsiteX12" fmla="*/ 20269 w 206489"/>
                <a:gd name="connsiteY12" fmla="*/ 6244 h 206176"/>
                <a:gd name="connsiteX13" fmla="*/ 2049 w 206489"/>
                <a:gd name="connsiteY13" fmla="*/ 59844 h 206176"/>
                <a:gd name="connsiteX14" fmla="*/ 227 w 206489"/>
                <a:gd name="connsiteY14" fmla="*/ 65325 h 206176"/>
                <a:gd name="connsiteX15" fmla="*/ 3871 w 206489"/>
                <a:gd name="connsiteY15" fmla="*/ 68675 h 206176"/>
                <a:gd name="connsiteX16" fmla="*/ 9033 w 206489"/>
                <a:gd name="connsiteY16" fmla="*/ 62280 h 206176"/>
                <a:gd name="connsiteX17" fmla="*/ 78268 w 206489"/>
                <a:gd name="connsiteY17" fmla="*/ 9594 h 206176"/>
                <a:gd name="connsiteX18" fmla="*/ 90111 w 206489"/>
                <a:gd name="connsiteY18" fmla="*/ 9594 h 206176"/>
                <a:gd name="connsiteX19" fmla="*/ 98613 w 206489"/>
                <a:gd name="connsiteY19" fmla="*/ 13248 h 206176"/>
                <a:gd name="connsiteX20" fmla="*/ 97399 w 206489"/>
                <a:gd name="connsiteY20" fmla="*/ 19644 h 206176"/>
                <a:gd name="connsiteX21" fmla="*/ 56708 w 206489"/>
                <a:gd name="connsiteY21" fmla="*/ 182270 h 206176"/>
                <a:gd name="connsiteX22" fmla="*/ 20572 w 206489"/>
                <a:gd name="connsiteY22" fmla="*/ 196888 h 206176"/>
                <a:gd name="connsiteX23" fmla="*/ 7818 w 206489"/>
                <a:gd name="connsiteY23" fmla="*/ 202675 h 206176"/>
                <a:gd name="connsiteX24" fmla="*/ 12981 w 206489"/>
                <a:gd name="connsiteY24" fmla="*/ 206329 h 206176"/>
                <a:gd name="connsiteX25" fmla="*/ 37881 w 206489"/>
                <a:gd name="connsiteY25" fmla="*/ 205720 h 206176"/>
                <a:gd name="connsiteX26" fmla="*/ 63692 w 206489"/>
                <a:gd name="connsiteY26" fmla="*/ 205416 h 206176"/>
                <a:gd name="connsiteX27" fmla="*/ 88896 w 206489"/>
                <a:gd name="connsiteY27" fmla="*/ 205720 h 206176"/>
                <a:gd name="connsiteX28" fmla="*/ 115315 w 206489"/>
                <a:gd name="connsiteY28" fmla="*/ 206329 h 206176"/>
                <a:gd name="connsiteX29" fmla="*/ 121995 w 206489"/>
                <a:gd name="connsiteY29" fmla="*/ 200238 h 206176"/>
                <a:gd name="connsiteX30" fmla="*/ 111671 w 206489"/>
                <a:gd name="connsiteY30" fmla="*/ 196888 h 206176"/>
                <a:gd name="connsiteX31" fmla="*/ 92236 w 206489"/>
                <a:gd name="connsiteY31" fmla="*/ 196279 h 206176"/>
                <a:gd name="connsiteX32" fmla="*/ 81001 w 206489"/>
                <a:gd name="connsiteY32" fmla="*/ 189579 h 206176"/>
                <a:gd name="connsiteX33" fmla="*/ 82216 w 206489"/>
                <a:gd name="connsiteY33" fmla="*/ 183184 h 206176"/>
                <a:gd name="connsiteX34" fmla="*/ 122602 w 206489"/>
                <a:gd name="connsiteY34" fmla="*/ 21471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2" y="21471"/>
                  </a:moveTo>
                  <a:cubicBezTo>
                    <a:pt x="124728" y="12944"/>
                    <a:pt x="125943" y="11116"/>
                    <a:pt x="129587" y="10203"/>
                  </a:cubicBezTo>
                  <a:cubicBezTo>
                    <a:pt x="132320" y="9594"/>
                    <a:pt x="142340" y="9594"/>
                    <a:pt x="148717" y="9594"/>
                  </a:cubicBezTo>
                  <a:cubicBezTo>
                    <a:pt x="179387" y="9594"/>
                    <a:pt x="193052" y="10812"/>
                    <a:pt x="193052" y="34566"/>
                  </a:cubicBezTo>
                  <a:cubicBezTo>
                    <a:pt x="193052" y="39135"/>
                    <a:pt x="191837" y="51012"/>
                    <a:pt x="190623" y="58930"/>
                  </a:cubicBezTo>
                  <a:cubicBezTo>
                    <a:pt x="190319" y="60148"/>
                    <a:pt x="189712" y="63803"/>
                    <a:pt x="189712" y="64716"/>
                  </a:cubicBezTo>
                  <a:cubicBezTo>
                    <a:pt x="189712" y="66543"/>
                    <a:pt x="190623" y="68675"/>
                    <a:pt x="193356" y="68675"/>
                  </a:cubicBezTo>
                  <a:cubicBezTo>
                    <a:pt x="196696" y="68675"/>
                    <a:pt x="197303" y="66239"/>
                    <a:pt x="197911" y="61671"/>
                  </a:cubicBezTo>
                  <a:lnTo>
                    <a:pt x="206109" y="8680"/>
                  </a:lnTo>
                  <a:cubicBezTo>
                    <a:pt x="206413" y="7462"/>
                    <a:pt x="206717" y="4417"/>
                    <a:pt x="206717" y="3503"/>
                  </a:cubicBezTo>
                  <a:cubicBezTo>
                    <a:pt x="206717" y="153"/>
                    <a:pt x="203680" y="153"/>
                    <a:pt x="198518" y="153"/>
                  </a:cubicBezTo>
                  <a:lnTo>
                    <a:pt x="29986" y="153"/>
                  </a:lnTo>
                  <a:cubicBezTo>
                    <a:pt x="22698" y="153"/>
                    <a:pt x="22394" y="457"/>
                    <a:pt x="20269" y="6244"/>
                  </a:cubicBezTo>
                  <a:lnTo>
                    <a:pt x="2049" y="59844"/>
                  </a:lnTo>
                  <a:cubicBezTo>
                    <a:pt x="1745" y="60453"/>
                    <a:pt x="227" y="64716"/>
                    <a:pt x="227" y="65325"/>
                  </a:cubicBezTo>
                  <a:cubicBezTo>
                    <a:pt x="227" y="67153"/>
                    <a:pt x="1745" y="68675"/>
                    <a:pt x="3871" y="68675"/>
                  </a:cubicBezTo>
                  <a:cubicBezTo>
                    <a:pt x="6908" y="68675"/>
                    <a:pt x="7211" y="67153"/>
                    <a:pt x="9033" y="62280"/>
                  </a:cubicBezTo>
                  <a:cubicBezTo>
                    <a:pt x="25431" y="15076"/>
                    <a:pt x="33326" y="9594"/>
                    <a:pt x="78268" y="9594"/>
                  </a:cubicBezTo>
                  <a:lnTo>
                    <a:pt x="90111" y="9594"/>
                  </a:lnTo>
                  <a:cubicBezTo>
                    <a:pt x="98613" y="9594"/>
                    <a:pt x="98613" y="10812"/>
                    <a:pt x="98613" y="13248"/>
                  </a:cubicBezTo>
                  <a:cubicBezTo>
                    <a:pt x="98613" y="15076"/>
                    <a:pt x="97702" y="18730"/>
                    <a:pt x="97399" y="19644"/>
                  </a:cubicBezTo>
                  <a:lnTo>
                    <a:pt x="56708" y="182270"/>
                  </a:lnTo>
                  <a:cubicBezTo>
                    <a:pt x="53975" y="193538"/>
                    <a:pt x="53064" y="196888"/>
                    <a:pt x="20572" y="196888"/>
                  </a:cubicBezTo>
                  <a:cubicBezTo>
                    <a:pt x="9640" y="196888"/>
                    <a:pt x="7818" y="196888"/>
                    <a:pt x="7818" y="202675"/>
                  </a:cubicBezTo>
                  <a:cubicBezTo>
                    <a:pt x="7818" y="206329"/>
                    <a:pt x="11159" y="206329"/>
                    <a:pt x="12981" y="206329"/>
                  </a:cubicBezTo>
                  <a:cubicBezTo>
                    <a:pt x="21180" y="206329"/>
                    <a:pt x="29682" y="205720"/>
                    <a:pt x="37881" y="205720"/>
                  </a:cubicBezTo>
                  <a:cubicBezTo>
                    <a:pt x="46384" y="205720"/>
                    <a:pt x="55190" y="205416"/>
                    <a:pt x="63692" y="205416"/>
                  </a:cubicBezTo>
                  <a:cubicBezTo>
                    <a:pt x="72195" y="205416"/>
                    <a:pt x="80697" y="205720"/>
                    <a:pt x="88896" y="205720"/>
                  </a:cubicBezTo>
                  <a:cubicBezTo>
                    <a:pt x="97702" y="205720"/>
                    <a:pt x="106812" y="206329"/>
                    <a:pt x="115315" y="206329"/>
                  </a:cubicBezTo>
                  <a:cubicBezTo>
                    <a:pt x="118351" y="206329"/>
                    <a:pt x="121995" y="206329"/>
                    <a:pt x="121995" y="200238"/>
                  </a:cubicBezTo>
                  <a:cubicBezTo>
                    <a:pt x="121995" y="196888"/>
                    <a:pt x="119566" y="196888"/>
                    <a:pt x="111671" y="196888"/>
                  </a:cubicBezTo>
                  <a:cubicBezTo>
                    <a:pt x="104079" y="196888"/>
                    <a:pt x="100132" y="196888"/>
                    <a:pt x="92236" y="196279"/>
                  </a:cubicBezTo>
                  <a:cubicBezTo>
                    <a:pt x="83430" y="195366"/>
                    <a:pt x="81001" y="194452"/>
                    <a:pt x="81001" y="189579"/>
                  </a:cubicBezTo>
                  <a:cubicBezTo>
                    <a:pt x="81001" y="189275"/>
                    <a:pt x="81001" y="187752"/>
                    <a:pt x="82216" y="183184"/>
                  </a:cubicBezTo>
                  <a:lnTo>
                    <a:pt x="122602" y="2147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A9693FF-FBC9-6687-069F-93174F8B88AB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3948329" y="9404658"/>
              <a:ext cx="70449" cy="304544"/>
            </a:xfrm>
            <a:custGeom>
              <a:avLst/>
              <a:gdLst>
                <a:gd name="connsiteX0" fmla="*/ 70684 w 70449"/>
                <a:gd name="connsiteY0" fmla="*/ 301651 h 304544"/>
                <a:gd name="connsiteX1" fmla="*/ 65521 w 70449"/>
                <a:gd name="connsiteY1" fmla="*/ 294952 h 304544"/>
                <a:gd name="connsiteX2" fmla="*/ 17847 w 70449"/>
                <a:gd name="connsiteY2" fmla="*/ 152425 h 304544"/>
                <a:gd name="connsiteX3" fmla="*/ 66736 w 70449"/>
                <a:gd name="connsiteY3" fmla="*/ 8376 h 304544"/>
                <a:gd name="connsiteX4" fmla="*/ 70684 w 70449"/>
                <a:gd name="connsiteY4" fmla="*/ 3198 h 304544"/>
                <a:gd name="connsiteX5" fmla="*/ 67647 w 70449"/>
                <a:gd name="connsiteY5" fmla="*/ 153 h 304544"/>
                <a:gd name="connsiteX6" fmla="*/ 19365 w 70449"/>
                <a:gd name="connsiteY6" fmla="*/ 59539 h 304544"/>
                <a:gd name="connsiteX7" fmla="*/ 234 w 70449"/>
                <a:gd name="connsiteY7" fmla="*/ 152425 h 304544"/>
                <a:gd name="connsiteX8" fmla="*/ 20276 w 70449"/>
                <a:gd name="connsiteY8" fmla="*/ 247443 h 304544"/>
                <a:gd name="connsiteX9" fmla="*/ 67647 w 70449"/>
                <a:gd name="connsiteY9" fmla="*/ 304697 h 304544"/>
                <a:gd name="connsiteX10" fmla="*/ 70684 w 70449"/>
                <a:gd name="connsiteY10" fmla="*/ 30165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4" y="301651"/>
                  </a:moveTo>
                  <a:cubicBezTo>
                    <a:pt x="70684" y="300738"/>
                    <a:pt x="70684" y="300129"/>
                    <a:pt x="65521" y="294952"/>
                  </a:cubicBezTo>
                  <a:cubicBezTo>
                    <a:pt x="27564" y="256579"/>
                    <a:pt x="17847" y="199020"/>
                    <a:pt x="17847" y="152425"/>
                  </a:cubicBezTo>
                  <a:cubicBezTo>
                    <a:pt x="17847" y="99434"/>
                    <a:pt x="29386" y="46444"/>
                    <a:pt x="66736" y="8376"/>
                  </a:cubicBezTo>
                  <a:cubicBezTo>
                    <a:pt x="70684" y="4721"/>
                    <a:pt x="70684" y="4112"/>
                    <a:pt x="70684" y="3198"/>
                  </a:cubicBezTo>
                  <a:cubicBezTo>
                    <a:pt x="70684" y="1067"/>
                    <a:pt x="69469" y="153"/>
                    <a:pt x="67647" y="153"/>
                  </a:cubicBezTo>
                  <a:cubicBezTo>
                    <a:pt x="64610" y="153"/>
                    <a:pt x="37281" y="20862"/>
                    <a:pt x="19365" y="59539"/>
                  </a:cubicBezTo>
                  <a:cubicBezTo>
                    <a:pt x="3878" y="93039"/>
                    <a:pt x="234" y="126843"/>
                    <a:pt x="234" y="152425"/>
                  </a:cubicBezTo>
                  <a:cubicBezTo>
                    <a:pt x="234" y="176179"/>
                    <a:pt x="3574" y="213029"/>
                    <a:pt x="20276" y="247443"/>
                  </a:cubicBezTo>
                  <a:cubicBezTo>
                    <a:pt x="38496" y="284902"/>
                    <a:pt x="64610" y="304697"/>
                    <a:pt x="67647" y="304697"/>
                  </a:cubicBezTo>
                  <a:cubicBezTo>
                    <a:pt x="69469" y="304697"/>
                    <a:pt x="70684" y="303783"/>
                    <a:pt x="70684" y="30165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F91F2A6-49EE-008A-77A8-D2A8F2AE7454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14046378" y="9429326"/>
              <a:ext cx="64983" cy="203739"/>
            </a:xfrm>
            <a:custGeom>
              <a:avLst/>
              <a:gdLst>
                <a:gd name="connsiteX0" fmla="*/ 43965 w 64983"/>
                <a:gd name="connsiteY0" fmla="*/ 69284 h 203739"/>
                <a:gd name="connsiteX1" fmla="*/ 1453 w 64983"/>
                <a:gd name="connsiteY1" fmla="*/ 72634 h 203739"/>
                <a:gd name="connsiteX2" fmla="*/ 1453 w 64983"/>
                <a:gd name="connsiteY2" fmla="*/ 82075 h 203739"/>
                <a:gd name="connsiteX3" fmla="*/ 23924 w 64983"/>
                <a:gd name="connsiteY3" fmla="*/ 98825 h 203739"/>
                <a:gd name="connsiteX4" fmla="*/ 23924 w 64983"/>
                <a:gd name="connsiteY4" fmla="*/ 180747 h 203739"/>
                <a:gd name="connsiteX5" fmla="*/ 238 w 64983"/>
                <a:gd name="connsiteY5" fmla="*/ 194452 h 203739"/>
                <a:gd name="connsiteX6" fmla="*/ 238 w 64983"/>
                <a:gd name="connsiteY6" fmla="*/ 203893 h 203739"/>
                <a:gd name="connsiteX7" fmla="*/ 33641 w 64983"/>
                <a:gd name="connsiteY7" fmla="*/ 202979 h 203739"/>
                <a:gd name="connsiteX8" fmla="*/ 65222 w 64983"/>
                <a:gd name="connsiteY8" fmla="*/ 203893 h 203739"/>
                <a:gd name="connsiteX9" fmla="*/ 65222 w 64983"/>
                <a:gd name="connsiteY9" fmla="*/ 194452 h 203739"/>
                <a:gd name="connsiteX10" fmla="*/ 43965 w 64983"/>
                <a:gd name="connsiteY10" fmla="*/ 181052 h 203739"/>
                <a:gd name="connsiteX11" fmla="*/ 43965 w 64983"/>
                <a:gd name="connsiteY11" fmla="*/ 69284 h 203739"/>
                <a:gd name="connsiteX12" fmla="*/ 45180 w 64983"/>
                <a:gd name="connsiteY12" fmla="*/ 16294 h 203739"/>
                <a:gd name="connsiteX13" fmla="*/ 29086 w 64983"/>
                <a:gd name="connsiteY13" fmla="*/ 153 h 203739"/>
                <a:gd name="connsiteX14" fmla="*/ 12992 w 64983"/>
                <a:gd name="connsiteY14" fmla="*/ 16294 h 203739"/>
                <a:gd name="connsiteX15" fmla="*/ 29086 w 64983"/>
                <a:gd name="connsiteY15" fmla="*/ 32435 h 203739"/>
                <a:gd name="connsiteX16" fmla="*/ 45180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5" y="69284"/>
                  </a:moveTo>
                  <a:lnTo>
                    <a:pt x="1453" y="72634"/>
                  </a:lnTo>
                  <a:lnTo>
                    <a:pt x="1453" y="82075"/>
                  </a:lnTo>
                  <a:cubicBezTo>
                    <a:pt x="21191" y="82075"/>
                    <a:pt x="23924" y="83902"/>
                    <a:pt x="23924" y="98825"/>
                  </a:cubicBezTo>
                  <a:lnTo>
                    <a:pt x="23924" y="180747"/>
                  </a:lnTo>
                  <a:cubicBezTo>
                    <a:pt x="23924" y="194452"/>
                    <a:pt x="20583" y="194452"/>
                    <a:pt x="238" y="194452"/>
                  </a:cubicBezTo>
                  <a:lnTo>
                    <a:pt x="238" y="203893"/>
                  </a:lnTo>
                  <a:cubicBezTo>
                    <a:pt x="9955" y="203588"/>
                    <a:pt x="26353" y="202979"/>
                    <a:pt x="33641" y="202979"/>
                  </a:cubicBezTo>
                  <a:cubicBezTo>
                    <a:pt x="44269" y="202979"/>
                    <a:pt x="54897" y="203588"/>
                    <a:pt x="65222" y="203893"/>
                  </a:cubicBezTo>
                  <a:lnTo>
                    <a:pt x="65222" y="194452"/>
                  </a:lnTo>
                  <a:cubicBezTo>
                    <a:pt x="45180" y="194452"/>
                    <a:pt x="43965" y="192929"/>
                    <a:pt x="43965" y="181052"/>
                  </a:cubicBezTo>
                  <a:lnTo>
                    <a:pt x="43965" y="69284"/>
                  </a:lnTo>
                  <a:close/>
                  <a:moveTo>
                    <a:pt x="45180" y="16294"/>
                  </a:moveTo>
                  <a:cubicBezTo>
                    <a:pt x="45180" y="6548"/>
                    <a:pt x="37588" y="153"/>
                    <a:pt x="29086" y="153"/>
                  </a:cubicBezTo>
                  <a:cubicBezTo>
                    <a:pt x="19672" y="153"/>
                    <a:pt x="12992" y="8376"/>
                    <a:pt x="12992" y="16294"/>
                  </a:cubicBezTo>
                  <a:cubicBezTo>
                    <a:pt x="12992" y="24516"/>
                    <a:pt x="19672" y="32435"/>
                    <a:pt x="29086" y="32435"/>
                  </a:cubicBezTo>
                  <a:cubicBezTo>
                    <a:pt x="37588" y="32435"/>
                    <a:pt x="45180" y="26039"/>
                    <a:pt x="45180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30B8421-6196-711B-C70E-C0D572908868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14130425" y="9498458"/>
              <a:ext cx="152741" cy="134608"/>
            </a:xfrm>
            <a:custGeom>
              <a:avLst/>
              <a:gdLst>
                <a:gd name="connsiteX0" fmla="*/ 23926 w 152741"/>
                <a:gd name="connsiteY0" fmla="*/ 29998 h 134608"/>
                <a:gd name="connsiteX1" fmla="*/ 23926 w 152741"/>
                <a:gd name="connsiteY1" fmla="*/ 111616 h 134608"/>
                <a:gd name="connsiteX2" fmla="*/ 241 w 152741"/>
                <a:gd name="connsiteY2" fmla="*/ 125320 h 134608"/>
                <a:gd name="connsiteX3" fmla="*/ 241 w 152741"/>
                <a:gd name="connsiteY3" fmla="*/ 134761 h 134608"/>
                <a:gd name="connsiteX4" fmla="*/ 34555 w 152741"/>
                <a:gd name="connsiteY4" fmla="*/ 133848 h 134608"/>
                <a:gd name="connsiteX5" fmla="*/ 68565 w 152741"/>
                <a:gd name="connsiteY5" fmla="*/ 134761 h 134608"/>
                <a:gd name="connsiteX6" fmla="*/ 68565 w 152741"/>
                <a:gd name="connsiteY6" fmla="*/ 125320 h 134608"/>
                <a:gd name="connsiteX7" fmla="*/ 44879 w 152741"/>
                <a:gd name="connsiteY7" fmla="*/ 111616 h 134608"/>
                <a:gd name="connsiteX8" fmla="*/ 44879 w 152741"/>
                <a:gd name="connsiteY8" fmla="*/ 55580 h 134608"/>
                <a:gd name="connsiteX9" fmla="*/ 85873 w 152741"/>
                <a:gd name="connsiteY9" fmla="*/ 6853 h 134608"/>
                <a:gd name="connsiteX10" fmla="*/ 108344 w 152741"/>
                <a:gd name="connsiteY10" fmla="*/ 40657 h 134608"/>
                <a:gd name="connsiteX11" fmla="*/ 108344 w 152741"/>
                <a:gd name="connsiteY11" fmla="*/ 111616 h 134608"/>
                <a:gd name="connsiteX12" fmla="*/ 84659 w 152741"/>
                <a:gd name="connsiteY12" fmla="*/ 125320 h 134608"/>
                <a:gd name="connsiteX13" fmla="*/ 84659 w 152741"/>
                <a:gd name="connsiteY13" fmla="*/ 134761 h 134608"/>
                <a:gd name="connsiteX14" fmla="*/ 118972 w 152741"/>
                <a:gd name="connsiteY14" fmla="*/ 133848 h 134608"/>
                <a:gd name="connsiteX15" fmla="*/ 152982 w 152741"/>
                <a:gd name="connsiteY15" fmla="*/ 134761 h 134608"/>
                <a:gd name="connsiteX16" fmla="*/ 152982 w 152741"/>
                <a:gd name="connsiteY16" fmla="*/ 125320 h 134608"/>
                <a:gd name="connsiteX17" fmla="*/ 129297 w 152741"/>
                <a:gd name="connsiteY17" fmla="*/ 116184 h 134608"/>
                <a:gd name="connsiteX18" fmla="*/ 129297 w 152741"/>
                <a:gd name="connsiteY18" fmla="*/ 58016 h 134608"/>
                <a:gd name="connsiteX19" fmla="*/ 119883 w 152741"/>
                <a:gd name="connsiteY19" fmla="*/ 11421 h 134608"/>
                <a:gd name="connsiteX20" fmla="*/ 87999 w 152741"/>
                <a:gd name="connsiteY20" fmla="*/ 153 h 134608"/>
                <a:gd name="connsiteX21" fmla="*/ 43057 w 152741"/>
                <a:gd name="connsiteY21" fmla="*/ 32130 h 134608"/>
                <a:gd name="connsiteX22" fmla="*/ 43057 w 152741"/>
                <a:gd name="connsiteY22" fmla="*/ 153 h 134608"/>
                <a:gd name="connsiteX23" fmla="*/ 241 w 152741"/>
                <a:gd name="connsiteY23" fmla="*/ 3503 h 134608"/>
                <a:gd name="connsiteX24" fmla="*/ 241 w 152741"/>
                <a:gd name="connsiteY24" fmla="*/ 12944 h 134608"/>
                <a:gd name="connsiteX25" fmla="*/ 23926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6" y="29998"/>
                  </a:moveTo>
                  <a:lnTo>
                    <a:pt x="23926" y="111616"/>
                  </a:lnTo>
                  <a:cubicBezTo>
                    <a:pt x="23926" y="125320"/>
                    <a:pt x="20586" y="125320"/>
                    <a:pt x="241" y="125320"/>
                  </a:cubicBezTo>
                  <a:lnTo>
                    <a:pt x="241" y="134761"/>
                  </a:lnTo>
                  <a:cubicBezTo>
                    <a:pt x="10869" y="134457"/>
                    <a:pt x="26356" y="133848"/>
                    <a:pt x="34555" y="133848"/>
                  </a:cubicBezTo>
                  <a:cubicBezTo>
                    <a:pt x="42450" y="133848"/>
                    <a:pt x="58240" y="134457"/>
                    <a:pt x="68565" y="134761"/>
                  </a:cubicBezTo>
                  <a:lnTo>
                    <a:pt x="68565" y="125320"/>
                  </a:lnTo>
                  <a:cubicBezTo>
                    <a:pt x="48219" y="125320"/>
                    <a:pt x="44879" y="125320"/>
                    <a:pt x="44879" y="111616"/>
                  </a:cubicBezTo>
                  <a:lnTo>
                    <a:pt x="44879" y="55580"/>
                  </a:lnTo>
                  <a:cubicBezTo>
                    <a:pt x="44879" y="23907"/>
                    <a:pt x="66439" y="6853"/>
                    <a:pt x="85873" y="6853"/>
                  </a:cubicBezTo>
                  <a:cubicBezTo>
                    <a:pt x="105004" y="6853"/>
                    <a:pt x="108344" y="23298"/>
                    <a:pt x="108344" y="40657"/>
                  </a:cubicBezTo>
                  <a:lnTo>
                    <a:pt x="108344" y="111616"/>
                  </a:lnTo>
                  <a:cubicBezTo>
                    <a:pt x="108344" y="125320"/>
                    <a:pt x="105004" y="125320"/>
                    <a:pt x="84659" y="125320"/>
                  </a:cubicBezTo>
                  <a:lnTo>
                    <a:pt x="84659" y="134761"/>
                  </a:lnTo>
                  <a:cubicBezTo>
                    <a:pt x="95287" y="134457"/>
                    <a:pt x="110774" y="133848"/>
                    <a:pt x="118972" y="133848"/>
                  </a:cubicBezTo>
                  <a:cubicBezTo>
                    <a:pt x="126868" y="133848"/>
                    <a:pt x="142658" y="134457"/>
                    <a:pt x="152982" y="134761"/>
                  </a:cubicBezTo>
                  <a:lnTo>
                    <a:pt x="152982" y="125320"/>
                  </a:lnTo>
                  <a:cubicBezTo>
                    <a:pt x="137192" y="125320"/>
                    <a:pt x="129601" y="125320"/>
                    <a:pt x="129297" y="116184"/>
                  </a:cubicBezTo>
                  <a:lnTo>
                    <a:pt x="129297" y="58016"/>
                  </a:lnTo>
                  <a:cubicBezTo>
                    <a:pt x="129297" y="31825"/>
                    <a:pt x="129297" y="22385"/>
                    <a:pt x="119883" y="11421"/>
                  </a:cubicBezTo>
                  <a:cubicBezTo>
                    <a:pt x="115632" y="6244"/>
                    <a:pt x="105611" y="153"/>
                    <a:pt x="87999" y="153"/>
                  </a:cubicBezTo>
                  <a:cubicBezTo>
                    <a:pt x="65832" y="153"/>
                    <a:pt x="51560" y="13248"/>
                    <a:pt x="43057" y="32130"/>
                  </a:cubicBezTo>
                  <a:lnTo>
                    <a:pt x="43057" y="153"/>
                  </a:lnTo>
                  <a:lnTo>
                    <a:pt x="241" y="3503"/>
                  </a:lnTo>
                  <a:lnTo>
                    <a:pt x="241" y="12944"/>
                  </a:lnTo>
                  <a:cubicBezTo>
                    <a:pt x="21497" y="12944"/>
                    <a:pt x="23926" y="15076"/>
                    <a:pt x="23926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6CC4749-B8A5-D81C-5660-8755485A035F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14399739" y="9498458"/>
              <a:ext cx="164584" cy="200389"/>
            </a:xfrm>
            <a:custGeom>
              <a:avLst/>
              <a:gdLst>
                <a:gd name="connsiteX0" fmla="*/ 61286 w 164584"/>
                <a:gd name="connsiteY0" fmla="*/ 27866 h 200389"/>
                <a:gd name="connsiteX1" fmla="*/ 65841 w 164584"/>
                <a:gd name="connsiteY1" fmla="*/ 8376 h 200389"/>
                <a:gd name="connsiteX2" fmla="*/ 57034 w 164584"/>
                <a:gd name="connsiteY2" fmla="*/ 153 h 200389"/>
                <a:gd name="connsiteX3" fmla="*/ 44888 w 164584"/>
                <a:gd name="connsiteY3" fmla="*/ 11116 h 200389"/>
                <a:gd name="connsiteX4" fmla="*/ 1161 w 164584"/>
                <a:gd name="connsiteY4" fmla="*/ 187447 h 200389"/>
                <a:gd name="connsiteX5" fmla="*/ 250 w 164584"/>
                <a:gd name="connsiteY5" fmla="*/ 192320 h 200389"/>
                <a:gd name="connsiteX6" fmla="*/ 8752 w 164584"/>
                <a:gd name="connsiteY6" fmla="*/ 200543 h 200389"/>
                <a:gd name="connsiteX7" fmla="*/ 19380 w 164584"/>
                <a:gd name="connsiteY7" fmla="*/ 194147 h 200389"/>
                <a:gd name="connsiteX8" fmla="*/ 36082 w 164584"/>
                <a:gd name="connsiteY8" fmla="*/ 128670 h 200389"/>
                <a:gd name="connsiteX9" fmla="*/ 65537 w 164584"/>
                <a:gd name="connsiteY9" fmla="*/ 138111 h 200389"/>
                <a:gd name="connsiteX10" fmla="*/ 105924 w 164584"/>
                <a:gd name="connsiteY10" fmla="*/ 115880 h 200389"/>
                <a:gd name="connsiteX11" fmla="*/ 133253 w 164584"/>
                <a:gd name="connsiteY11" fmla="*/ 138111 h 200389"/>
                <a:gd name="connsiteX12" fmla="*/ 155724 w 164584"/>
                <a:gd name="connsiteY12" fmla="*/ 121361 h 200389"/>
                <a:gd name="connsiteX13" fmla="*/ 164834 w 164584"/>
                <a:gd name="connsiteY13" fmla="*/ 91212 h 200389"/>
                <a:gd name="connsiteX14" fmla="*/ 161190 w 164584"/>
                <a:gd name="connsiteY14" fmla="*/ 88166 h 200389"/>
                <a:gd name="connsiteX15" fmla="*/ 156939 w 164584"/>
                <a:gd name="connsiteY15" fmla="*/ 93648 h 200389"/>
                <a:gd name="connsiteX16" fmla="*/ 133861 w 164584"/>
                <a:gd name="connsiteY16" fmla="*/ 131411 h 200389"/>
                <a:gd name="connsiteX17" fmla="*/ 124751 w 164584"/>
                <a:gd name="connsiteY17" fmla="*/ 117402 h 200389"/>
                <a:gd name="connsiteX18" fmla="*/ 130824 w 164584"/>
                <a:gd name="connsiteY18" fmla="*/ 85730 h 200389"/>
                <a:gd name="connsiteX19" fmla="*/ 139327 w 164584"/>
                <a:gd name="connsiteY19" fmla="*/ 52839 h 200389"/>
                <a:gd name="connsiteX20" fmla="*/ 144489 w 164584"/>
                <a:gd name="connsiteY20" fmla="*/ 32130 h 200389"/>
                <a:gd name="connsiteX21" fmla="*/ 149044 w 164584"/>
                <a:gd name="connsiteY21" fmla="*/ 11726 h 200389"/>
                <a:gd name="connsiteX22" fmla="*/ 140238 w 164584"/>
                <a:gd name="connsiteY22" fmla="*/ 3503 h 200389"/>
                <a:gd name="connsiteX23" fmla="*/ 128395 w 164584"/>
                <a:gd name="connsiteY23" fmla="*/ 14162 h 200389"/>
                <a:gd name="connsiteX24" fmla="*/ 114123 w 164584"/>
                <a:gd name="connsiteY24" fmla="*/ 71112 h 200389"/>
                <a:gd name="connsiteX25" fmla="*/ 106228 w 164584"/>
                <a:gd name="connsiteY25" fmla="*/ 102175 h 200389"/>
                <a:gd name="connsiteX26" fmla="*/ 66751 w 164584"/>
                <a:gd name="connsiteY26" fmla="*/ 131411 h 200389"/>
                <a:gd name="connsiteX27" fmla="*/ 44281 w 164584"/>
                <a:gd name="connsiteY27" fmla="*/ 104916 h 200389"/>
                <a:gd name="connsiteX28" fmla="*/ 48532 w 164584"/>
                <a:gd name="connsiteY28" fmla="*/ 79030 h 200389"/>
                <a:gd name="connsiteX29" fmla="*/ 61286 w 164584"/>
                <a:gd name="connsiteY29" fmla="*/ 27866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6" y="27866"/>
                  </a:moveTo>
                  <a:cubicBezTo>
                    <a:pt x="62804" y="21471"/>
                    <a:pt x="65841" y="9898"/>
                    <a:pt x="65841" y="8376"/>
                  </a:cubicBezTo>
                  <a:cubicBezTo>
                    <a:pt x="65841" y="3198"/>
                    <a:pt x="62197" y="153"/>
                    <a:pt x="57034" y="153"/>
                  </a:cubicBezTo>
                  <a:cubicBezTo>
                    <a:pt x="56123" y="153"/>
                    <a:pt x="47621" y="457"/>
                    <a:pt x="44888" y="11116"/>
                  </a:cubicBezTo>
                  <a:lnTo>
                    <a:pt x="1161" y="187447"/>
                  </a:lnTo>
                  <a:cubicBezTo>
                    <a:pt x="250" y="191102"/>
                    <a:pt x="250" y="191711"/>
                    <a:pt x="250" y="192320"/>
                  </a:cubicBezTo>
                  <a:cubicBezTo>
                    <a:pt x="250" y="196888"/>
                    <a:pt x="3590" y="200543"/>
                    <a:pt x="8752" y="200543"/>
                  </a:cubicBezTo>
                  <a:cubicBezTo>
                    <a:pt x="15129" y="200543"/>
                    <a:pt x="18773" y="195061"/>
                    <a:pt x="19380" y="194147"/>
                  </a:cubicBezTo>
                  <a:cubicBezTo>
                    <a:pt x="20595" y="191407"/>
                    <a:pt x="24543" y="175570"/>
                    <a:pt x="36082" y="128670"/>
                  </a:cubicBezTo>
                  <a:cubicBezTo>
                    <a:pt x="45799" y="136893"/>
                    <a:pt x="59464" y="138111"/>
                    <a:pt x="65537" y="138111"/>
                  </a:cubicBezTo>
                  <a:cubicBezTo>
                    <a:pt x="86793" y="138111"/>
                    <a:pt x="98636" y="124407"/>
                    <a:pt x="105924" y="115880"/>
                  </a:cubicBezTo>
                  <a:cubicBezTo>
                    <a:pt x="108657" y="129584"/>
                    <a:pt x="119892" y="138111"/>
                    <a:pt x="133253" y="138111"/>
                  </a:cubicBezTo>
                  <a:cubicBezTo>
                    <a:pt x="143882" y="138111"/>
                    <a:pt x="150866" y="131107"/>
                    <a:pt x="155724" y="121361"/>
                  </a:cubicBezTo>
                  <a:cubicBezTo>
                    <a:pt x="160887" y="110398"/>
                    <a:pt x="164834" y="91821"/>
                    <a:pt x="164834" y="91212"/>
                  </a:cubicBezTo>
                  <a:cubicBezTo>
                    <a:pt x="164834" y="88166"/>
                    <a:pt x="162101" y="88166"/>
                    <a:pt x="161190" y="88166"/>
                  </a:cubicBezTo>
                  <a:cubicBezTo>
                    <a:pt x="158154" y="88166"/>
                    <a:pt x="157850" y="89384"/>
                    <a:pt x="156939" y="93648"/>
                  </a:cubicBezTo>
                  <a:cubicBezTo>
                    <a:pt x="151777" y="113443"/>
                    <a:pt x="146311" y="131411"/>
                    <a:pt x="133861" y="131411"/>
                  </a:cubicBezTo>
                  <a:cubicBezTo>
                    <a:pt x="125662" y="131411"/>
                    <a:pt x="124751" y="123493"/>
                    <a:pt x="124751" y="117402"/>
                  </a:cubicBezTo>
                  <a:cubicBezTo>
                    <a:pt x="124751" y="110702"/>
                    <a:pt x="128395" y="96389"/>
                    <a:pt x="130824" y="85730"/>
                  </a:cubicBezTo>
                  <a:lnTo>
                    <a:pt x="139327" y="52839"/>
                  </a:lnTo>
                  <a:cubicBezTo>
                    <a:pt x="140238" y="48271"/>
                    <a:pt x="143274" y="36698"/>
                    <a:pt x="144489" y="32130"/>
                  </a:cubicBezTo>
                  <a:cubicBezTo>
                    <a:pt x="146007" y="25126"/>
                    <a:pt x="149044" y="13553"/>
                    <a:pt x="149044" y="11726"/>
                  </a:cubicBezTo>
                  <a:cubicBezTo>
                    <a:pt x="149044" y="6244"/>
                    <a:pt x="144792" y="3503"/>
                    <a:pt x="140238" y="3503"/>
                  </a:cubicBezTo>
                  <a:cubicBezTo>
                    <a:pt x="138719" y="3503"/>
                    <a:pt x="130824" y="3807"/>
                    <a:pt x="128395" y="14162"/>
                  </a:cubicBezTo>
                  <a:lnTo>
                    <a:pt x="114123" y="71112"/>
                  </a:lnTo>
                  <a:cubicBezTo>
                    <a:pt x="110479" y="86339"/>
                    <a:pt x="107138" y="99130"/>
                    <a:pt x="106228" y="102175"/>
                  </a:cubicBezTo>
                  <a:cubicBezTo>
                    <a:pt x="105924" y="103698"/>
                    <a:pt x="91348" y="131411"/>
                    <a:pt x="66751" y="131411"/>
                  </a:cubicBezTo>
                  <a:cubicBezTo>
                    <a:pt x="51568" y="131411"/>
                    <a:pt x="44281" y="121361"/>
                    <a:pt x="44281" y="104916"/>
                  </a:cubicBezTo>
                  <a:cubicBezTo>
                    <a:pt x="44281" y="96084"/>
                    <a:pt x="46406" y="87557"/>
                    <a:pt x="48532" y="79030"/>
                  </a:cubicBezTo>
                  <a:lnTo>
                    <a:pt x="61286" y="2786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38BAD17-0714-064C-43B9-2A87913340CD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4589391" y="9498458"/>
              <a:ext cx="111747" cy="137958"/>
            </a:xfrm>
            <a:custGeom>
              <a:avLst/>
              <a:gdLst>
                <a:gd name="connsiteX0" fmla="*/ 103197 w 111747"/>
                <a:gd name="connsiteY0" fmla="*/ 20862 h 137958"/>
                <a:gd name="connsiteX1" fmla="*/ 88621 w 111747"/>
                <a:gd name="connsiteY1" fmla="*/ 34566 h 137958"/>
                <a:gd name="connsiteX2" fmla="*/ 98035 w 111747"/>
                <a:gd name="connsiteY2" fmla="*/ 43398 h 137958"/>
                <a:gd name="connsiteX3" fmla="*/ 112003 w 111747"/>
                <a:gd name="connsiteY3" fmla="*/ 26344 h 137958"/>
                <a:gd name="connsiteX4" fmla="*/ 75867 w 111747"/>
                <a:gd name="connsiteY4" fmla="*/ 153 h 137958"/>
                <a:gd name="connsiteX5" fmla="*/ 24549 w 111747"/>
                <a:gd name="connsiteY5" fmla="*/ 44616 h 137958"/>
                <a:gd name="connsiteX6" fmla="*/ 55826 w 111747"/>
                <a:gd name="connsiteY6" fmla="*/ 74766 h 137958"/>
                <a:gd name="connsiteX7" fmla="*/ 87406 w 111747"/>
                <a:gd name="connsiteY7" fmla="*/ 97912 h 137958"/>
                <a:gd name="connsiteX8" fmla="*/ 43983 w 111747"/>
                <a:gd name="connsiteY8" fmla="*/ 131411 h 137958"/>
                <a:gd name="connsiteX9" fmla="*/ 9365 w 111747"/>
                <a:gd name="connsiteY9" fmla="*/ 115271 h 137958"/>
                <a:gd name="connsiteX10" fmla="*/ 28496 w 111747"/>
                <a:gd name="connsiteY10" fmla="*/ 99130 h 137958"/>
                <a:gd name="connsiteX11" fmla="*/ 17261 w 111747"/>
                <a:gd name="connsiteY11" fmla="*/ 88471 h 137958"/>
                <a:gd name="connsiteX12" fmla="*/ 256 w 111747"/>
                <a:gd name="connsiteY12" fmla="*/ 108571 h 137958"/>
                <a:gd name="connsiteX13" fmla="*/ 43679 w 111747"/>
                <a:gd name="connsiteY13" fmla="*/ 138111 h 137958"/>
                <a:gd name="connsiteX14" fmla="*/ 104715 w 111747"/>
                <a:gd name="connsiteY14" fmla="*/ 87557 h 137958"/>
                <a:gd name="connsiteX15" fmla="*/ 95302 w 111747"/>
                <a:gd name="connsiteY15" fmla="*/ 65325 h 137958"/>
                <a:gd name="connsiteX16" fmla="*/ 64936 w 111747"/>
                <a:gd name="connsiteY16" fmla="*/ 52534 h 137958"/>
                <a:gd name="connsiteX17" fmla="*/ 41857 w 111747"/>
                <a:gd name="connsiteY17" fmla="*/ 34262 h 137958"/>
                <a:gd name="connsiteX18" fmla="*/ 75867 w 111747"/>
                <a:gd name="connsiteY18" fmla="*/ 6853 h 137958"/>
                <a:gd name="connsiteX19" fmla="*/ 103197 w 111747"/>
                <a:gd name="connsiteY19" fmla="*/ 20862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7" y="20862"/>
                  </a:moveTo>
                  <a:cubicBezTo>
                    <a:pt x="94694" y="21166"/>
                    <a:pt x="88621" y="27866"/>
                    <a:pt x="88621" y="34566"/>
                  </a:cubicBezTo>
                  <a:cubicBezTo>
                    <a:pt x="88621" y="38830"/>
                    <a:pt x="91354" y="43398"/>
                    <a:pt x="98035" y="43398"/>
                  </a:cubicBezTo>
                  <a:cubicBezTo>
                    <a:pt x="104715" y="43398"/>
                    <a:pt x="112003" y="38221"/>
                    <a:pt x="112003" y="26344"/>
                  </a:cubicBezTo>
                  <a:cubicBezTo>
                    <a:pt x="112003" y="12639"/>
                    <a:pt x="98946" y="153"/>
                    <a:pt x="75867" y="153"/>
                  </a:cubicBezTo>
                  <a:cubicBezTo>
                    <a:pt x="35784" y="153"/>
                    <a:pt x="24549" y="31216"/>
                    <a:pt x="24549" y="44616"/>
                  </a:cubicBezTo>
                  <a:cubicBezTo>
                    <a:pt x="24549" y="68371"/>
                    <a:pt x="47020" y="72939"/>
                    <a:pt x="55826" y="74766"/>
                  </a:cubicBezTo>
                  <a:cubicBezTo>
                    <a:pt x="71616" y="77812"/>
                    <a:pt x="87406" y="81162"/>
                    <a:pt x="87406" y="97912"/>
                  </a:cubicBezTo>
                  <a:cubicBezTo>
                    <a:pt x="87406" y="105830"/>
                    <a:pt x="80422" y="131411"/>
                    <a:pt x="43983" y="131411"/>
                  </a:cubicBezTo>
                  <a:cubicBezTo>
                    <a:pt x="39732" y="131411"/>
                    <a:pt x="16350" y="131411"/>
                    <a:pt x="9365" y="115271"/>
                  </a:cubicBezTo>
                  <a:cubicBezTo>
                    <a:pt x="20905" y="116793"/>
                    <a:pt x="28496" y="107657"/>
                    <a:pt x="28496" y="99130"/>
                  </a:cubicBezTo>
                  <a:cubicBezTo>
                    <a:pt x="28496" y="92125"/>
                    <a:pt x="23638" y="88471"/>
                    <a:pt x="17261" y="88471"/>
                  </a:cubicBezTo>
                  <a:cubicBezTo>
                    <a:pt x="9365" y="88471"/>
                    <a:pt x="256" y="94866"/>
                    <a:pt x="256" y="108571"/>
                  </a:cubicBezTo>
                  <a:cubicBezTo>
                    <a:pt x="256" y="125930"/>
                    <a:pt x="17564" y="138111"/>
                    <a:pt x="43679" y="138111"/>
                  </a:cubicBezTo>
                  <a:cubicBezTo>
                    <a:pt x="92872" y="138111"/>
                    <a:pt x="104715" y="101262"/>
                    <a:pt x="104715" y="87557"/>
                  </a:cubicBezTo>
                  <a:cubicBezTo>
                    <a:pt x="104715" y="76593"/>
                    <a:pt x="98946" y="68980"/>
                    <a:pt x="95302" y="65325"/>
                  </a:cubicBezTo>
                  <a:cubicBezTo>
                    <a:pt x="87103" y="56798"/>
                    <a:pt x="78297" y="55275"/>
                    <a:pt x="64936" y="52534"/>
                  </a:cubicBezTo>
                  <a:cubicBezTo>
                    <a:pt x="54004" y="50098"/>
                    <a:pt x="41857" y="47966"/>
                    <a:pt x="41857" y="34262"/>
                  </a:cubicBezTo>
                  <a:cubicBezTo>
                    <a:pt x="41857" y="25430"/>
                    <a:pt x="49145" y="6853"/>
                    <a:pt x="75867" y="6853"/>
                  </a:cubicBezTo>
                  <a:cubicBezTo>
                    <a:pt x="83459" y="6853"/>
                    <a:pt x="98642" y="8985"/>
                    <a:pt x="103197" y="2086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6F1686-7F96-CB3A-25F9-1D5572D8E2E4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14733250" y="9404658"/>
              <a:ext cx="70449" cy="304544"/>
            </a:xfrm>
            <a:custGeom>
              <a:avLst/>
              <a:gdLst>
                <a:gd name="connsiteX0" fmla="*/ 70710 w 70449"/>
                <a:gd name="connsiteY0" fmla="*/ 152425 h 304544"/>
                <a:gd name="connsiteX1" fmla="*/ 50668 w 70449"/>
                <a:gd name="connsiteY1" fmla="*/ 57407 h 304544"/>
                <a:gd name="connsiteX2" fmla="*/ 3297 w 70449"/>
                <a:gd name="connsiteY2" fmla="*/ 153 h 304544"/>
                <a:gd name="connsiteX3" fmla="*/ 260 w 70449"/>
                <a:gd name="connsiteY3" fmla="*/ 3198 h 304544"/>
                <a:gd name="connsiteX4" fmla="*/ 6030 w 70449"/>
                <a:gd name="connsiteY4" fmla="*/ 10203 h 304544"/>
                <a:gd name="connsiteX5" fmla="*/ 53097 w 70449"/>
                <a:gd name="connsiteY5" fmla="*/ 152425 h 304544"/>
                <a:gd name="connsiteX6" fmla="*/ 4208 w 70449"/>
                <a:gd name="connsiteY6" fmla="*/ 296474 h 304544"/>
                <a:gd name="connsiteX7" fmla="*/ 260 w 70449"/>
                <a:gd name="connsiteY7" fmla="*/ 301651 h 304544"/>
                <a:gd name="connsiteX8" fmla="*/ 3297 w 70449"/>
                <a:gd name="connsiteY8" fmla="*/ 304697 h 304544"/>
                <a:gd name="connsiteX9" fmla="*/ 51579 w 70449"/>
                <a:gd name="connsiteY9" fmla="*/ 245311 h 304544"/>
                <a:gd name="connsiteX10" fmla="*/ 70710 w 70449"/>
                <a:gd name="connsiteY10" fmla="*/ 15242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0" y="152425"/>
                  </a:moveTo>
                  <a:cubicBezTo>
                    <a:pt x="70710" y="128670"/>
                    <a:pt x="67370" y="91821"/>
                    <a:pt x="50668" y="57407"/>
                  </a:cubicBezTo>
                  <a:cubicBezTo>
                    <a:pt x="32448" y="19948"/>
                    <a:pt x="6334" y="153"/>
                    <a:pt x="3297" y="153"/>
                  </a:cubicBezTo>
                  <a:cubicBezTo>
                    <a:pt x="1475" y="153"/>
                    <a:pt x="260" y="1371"/>
                    <a:pt x="260" y="3198"/>
                  </a:cubicBezTo>
                  <a:cubicBezTo>
                    <a:pt x="260" y="4112"/>
                    <a:pt x="260" y="4721"/>
                    <a:pt x="6030" y="10203"/>
                  </a:cubicBezTo>
                  <a:cubicBezTo>
                    <a:pt x="35789" y="40353"/>
                    <a:pt x="53097" y="88775"/>
                    <a:pt x="53097" y="152425"/>
                  </a:cubicBezTo>
                  <a:cubicBezTo>
                    <a:pt x="53097" y="204502"/>
                    <a:pt x="41862" y="258102"/>
                    <a:pt x="4208" y="296474"/>
                  </a:cubicBezTo>
                  <a:cubicBezTo>
                    <a:pt x="260" y="300129"/>
                    <a:pt x="260" y="300738"/>
                    <a:pt x="260" y="301651"/>
                  </a:cubicBezTo>
                  <a:cubicBezTo>
                    <a:pt x="260" y="303479"/>
                    <a:pt x="1475" y="304697"/>
                    <a:pt x="3297" y="304697"/>
                  </a:cubicBezTo>
                  <a:cubicBezTo>
                    <a:pt x="6334" y="304697"/>
                    <a:pt x="33663" y="283988"/>
                    <a:pt x="51579" y="245311"/>
                  </a:cubicBezTo>
                  <a:cubicBezTo>
                    <a:pt x="67066" y="211811"/>
                    <a:pt x="70710" y="178007"/>
                    <a:pt x="70710" y="15242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5C9E19A-0CBD-921A-1628-056DC8595B16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14946149" y="9483535"/>
              <a:ext cx="146668" cy="146790"/>
            </a:xfrm>
            <a:custGeom>
              <a:avLst/>
              <a:gdLst>
                <a:gd name="connsiteX0" fmla="*/ 73752 w 146668"/>
                <a:gd name="connsiteY0" fmla="*/ 65021 h 146790"/>
                <a:gd name="connsiteX1" fmla="*/ 13020 w 146668"/>
                <a:gd name="connsiteY1" fmla="*/ 4416 h 146790"/>
                <a:gd name="connsiteX2" fmla="*/ 6340 w 146668"/>
                <a:gd name="connsiteY2" fmla="*/ 153 h 146790"/>
                <a:gd name="connsiteX3" fmla="*/ 266 w 146668"/>
                <a:gd name="connsiteY3" fmla="*/ 6244 h 146790"/>
                <a:gd name="connsiteX4" fmla="*/ 4214 w 146668"/>
                <a:gd name="connsiteY4" fmla="*/ 12335 h 146790"/>
                <a:gd name="connsiteX5" fmla="*/ 64946 w 146668"/>
                <a:gd name="connsiteY5" fmla="*/ 73548 h 146790"/>
                <a:gd name="connsiteX6" fmla="*/ 4214 w 146668"/>
                <a:gd name="connsiteY6" fmla="*/ 134761 h 146790"/>
                <a:gd name="connsiteX7" fmla="*/ 266 w 146668"/>
                <a:gd name="connsiteY7" fmla="*/ 140852 h 146790"/>
                <a:gd name="connsiteX8" fmla="*/ 6340 w 146668"/>
                <a:gd name="connsiteY8" fmla="*/ 146943 h 146790"/>
                <a:gd name="connsiteX9" fmla="*/ 13020 w 146668"/>
                <a:gd name="connsiteY9" fmla="*/ 142679 h 146790"/>
                <a:gd name="connsiteX10" fmla="*/ 73449 w 146668"/>
                <a:gd name="connsiteY10" fmla="*/ 82075 h 146790"/>
                <a:gd name="connsiteX11" fmla="*/ 136307 w 146668"/>
                <a:gd name="connsiteY11" fmla="*/ 145116 h 146790"/>
                <a:gd name="connsiteX12" fmla="*/ 140862 w 146668"/>
                <a:gd name="connsiteY12" fmla="*/ 146943 h 146790"/>
                <a:gd name="connsiteX13" fmla="*/ 146935 w 146668"/>
                <a:gd name="connsiteY13" fmla="*/ 140852 h 146790"/>
                <a:gd name="connsiteX14" fmla="*/ 146024 w 146668"/>
                <a:gd name="connsiteY14" fmla="*/ 137502 h 146790"/>
                <a:gd name="connsiteX15" fmla="*/ 82255 w 146668"/>
                <a:gd name="connsiteY15" fmla="*/ 73548 h 146790"/>
                <a:gd name="connsiteX16" fmla="*/ 137825 w 146668"/>
                <a:gd name="connsiteY16" fmla="*/ 17816 h 146790"/>
                <a:gd name="connsiteX17" fmla="*/ 145417 w 146668"/>
                <a:gd name="connsiteY17" fmla="*/ 10203 h 146790"/>
                <a:gd name="connsiteX18" fmla="*/ 146935 w 146668"/>
                <a:gd name="connsiteY18" fmla="*/ 6244 h 146790"/>
                <a:gd name="connsiteX19" fmla="*/ 140862 w 146668"/>
                <a:gd name="connsiteY19" fmla="*/ 153 h 146790"/>
                <a:gd name="connsiteX20" fmla="*/ 133877 w 146668"/>
                <a:gd name="connsiteY20" fmla="*/ 4721 h 146790"/>
                <a:gd name="connsiteX21" fmla="*/ 73752 w 146668"/>
                <a:gd name="connsiteY21" fmla="*/ 6502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2" y="65021"/>
                  </a:moveTo>
                  <a:lnTo>
                    <a:pt x="13020" y="4416"/>
                  </a:lnTo>
                  <a:cubicBezTo>
                    <a:pt x="9376" y="762"/>
                    <a:pt x="8769" y="153"/>
                    <a:pt x="6340" y="153"/>
                  </a:cubicBezTo>
                  <a:cubicBezTo>
                    <a:pt x="3303" y="153"/>
                    <a:pt x="266" y="2894"/>
                    <a:pt x="266" y="6244"/>
                  </a:cubicBezTo>
                  <a:cubicBezTo>
                    <a:pt x="266" y="8376"/>
                    <a:pt x="874" y="8985"/>
                    <a:pt x="4214" y="12335"/>
                  </a:cubicBezTo>
                  <a:lnTo>
                    <a:pt x="64946" y="73548"/>
                  </a:lnTo>
                  <a:lnTo>
                    <a:pt x="4214" y="134761"/>
                  </a:lnTo>
                  <a:cubicBezTo>
                    <a:pt x="874" y="138111"/>
                    <a:pt x="266" y="138720"/>
                    <a:pt x="266" y="140852"/>
                  </a:cubicBezTo>
                  <a:cubicBezTo>
                    <a:pt x="266" y="144202"/>
                    <a:pt x="3303" y="146943"/>
                    <a:pt x="6340" y="146943"/>
                  </a:cubicBezTo>
                  <a:cubicBezTo>
                    <a:pt x="8769" y="146943"/>
                    <a:pt x="9376" y="146334"/>
                    <a:pt x="13020" y="142679"/>
                  </a:cubicBezTo>
                  <a:lnTo>
                    <a:pt x="73449" y="82075"/>
                  </a:lnTo>
                  <a:lnTo>
                    <a:pt x="136307" y="145116"/>
                  </a:lnTo>
                  <a:cubicBezTo>
                    <a:pt x="136914" y="145420"/>
                    <a:pt x="139040" y="146943"/>
                    <a:pt x="140862" y="146943"/>
                  </a:cubicBezTo>
                  <a:cubicBezTo>
                    <a:pt x="144506" y="146943"/>
                    <a:pt x="146935" y="144202"/>
                    <a:pt x="146935" y="140852"/>
                  </a:cubicBezTo>
                  <a:cubicBezTo>
                    <a:pt x="146935" y="140243"/>
                    <a:pt x="146935" y="139025"/>
                    <a:pt x="146024" y="137502"/>
                  </a:cubicBezTo>
                  <a:cubicBezTo>
                    <a:pt x="145720" y="136893"/>
                    <a:pt x="97438" y="89080"/>
                    <a:pt x="82255" y="73548"/>
                  </a:cubicBezTo>
                  <a:lnTo>
                    <a:pt x="137825" y="17816"/>
                  </a:lnTo>
                  <a:cubicBezTo>
                    <a:pt x="139343" y="15989"/>
                    <a:pt x="143898" y="12030"/>
                    <a:pt x="145417" y="10203"/>
                  </a:cubicBezTo>
                  <a:cubicBezTo>
                    <a:pt x="145720" y="9594"/>
                    <a:pt x="146935" y="8376"/>
                    <a:pt x="146935" y="6244"/>
                  </a:cubicBezTo>
                  <a:cubicBezTo>
                    <a:pt x="146935" y="2894"/>
                    <a:pt x="144506" y="153"/>
                    <a:pt x="140862" y="153"/>
                  </a:cubicBezTo>
                  <a:cubicBezTo>
                    <a:pt x="138432" y="153"/>
                    <a:pt x="137218" y="1371"/>
                    <a:pt x="133877" y="4721"/>
                  </a:cubicBezTo>
                  <a:lnTo>
                    <a:pt x="73752" y="6502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E5A53E6-F476-E55A-A251-74DBA4698E9C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15344553" y="9224213"/>
              <a:ext cx="100208" cy="202826"/>
            </a:xfrm>
            <a:custGeom>
              <a:avLst/>
              <a:gdLst>
                <a:gd name="connsiteX0" fmla="*/ 62531 w 100208"/>
                <a:gd name="connsiteY0" fmla="*/ 8064 h 202826"/>
                <a:gd name="connsiteX1" fmla="*/ 55546 w 100208"/>
                <a:gd name="connsiteY1" fmla="*/ 146 h 202826"/>
                <a:gd name="connsiteX2" fmla="*/ 280 w 100208"/>
                <a:gd name="connsiteY2" fmla="*/ 19637 h 202826"/>
                <a:gd name="connsiteX3" fmla="*/ 280 w 100208"/>
                <a:gd name="connsiteY3" fmla="*/ 29078 h 202826"/>
                <a:gd name="connsiteX4" fmla="*/ 40060 w 100208"/>
                <a:gd name="connsiteY4" fmla="*/ 21160 h 202826"/>
                <a:gd name="connsiteX5" fmla="*/ 40060 w 100208"/>
                <a:gd name="connsiteY5" fmla="*/ 178913 h 202826"/>
                <a:gd name="connsiteX6" fmla="*/ 11819 w 100208"/>
                <a:gd name="connsiteY6" fmla="*/ 193532 h 202826"/>
                <a:gd name="connsiteX7" fmla="*/ 2102 w 100208"/>
                <a:gd name="connsiteY7" fmla="*/ 193532 h 202826"/>
                <a:gd name="connsiteX8" fmla="*/ 2102 w 100208"/>
                <a:gd name="connsiteY8" fmla="*/ 202972 h 202826"/>
                <a:gd name="connsiteX9" fmla="*/ 51295 w 100208"/>
                <a:gd name="connsiteY9" fmla="*/ 202059 h 202826"/>
                <a:gd name="connsiteX10" fmla="*/ 100488 w 100208"/>
                <a:gd name="connsiteY10" fmla="*/ 202972 h 202826"/>
                <a:gd name="connsiteX11" fmla="*/ 100488 w 100208"/>
                <a:gd name="connsiteY11" fmla="*/ 193532 h 202826"/>
                <a:gd name="connsiteX12" fmla="*/ 90771 w 100208"/>
                <a:gd name="connsiteY12" fmla="*/ 193532 h 202826"/>
                <a:gd name="connsiteX13" fmla="*/ 62531 w 100208"/>
                <a:gd name="connsiteY13" fmla="*/ 178913 h 202826"/>
                <a:gd name="connsiteX14" fmla="*/ 62531 w 100208"/>
                <a:gd name="connsiteY14" fmla="*/ 8064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31" y="8064"/>
                  </a:moveTo>
                  <a:cubicBezTo>
                    <a:pt x="62531" y="755"/>
                    <a:pt x="62531" y="146"/>
                    <a:pt x="55546" y="146"/>
                  </a:cubicBezTo>
                  <a:cubicBezTo>
                    <a:pt x="36719" y="19637"/>
                    <a:pt x="9997" y="19637"/>
                    <a:pt x="280" y="19637"/>
                  </a:cubicBezTo>
                  <a:lnTo>
                    <a:pt x="280" y="29078"/>
                  </a:lnTo>
                  <a:cubicBezTo>
                    <a:pt x="6353" y="29078"/>
                    <a:pt x="24269" y="29078"/>
                    <a:pt x="40060" y="21160"/>
                  </a:cubicBezTo>
                  <a:lnTo>
                    <a:pt x="40060" y="178913"/>
                  </a:lnTo>
                  <a:cubicBezTo>
                    <a:pt x="40060" y="189877"/>
                    <a:pt x="39149" y="193532"/>
                    <a:pt x="11819" y="193532"/>
                  </a:cubicBezTo>
                  <a:lnTo>
                    <a:pt x="2102" y="193532"/>
                  </a:lnTo>
                  <a:lnTo>
                    <a:pt x="2102" y="202972"/>
                  </a:lnTo>
                  <a:cubicBezTo>
                    <a:pt x="12730" y="202059"/>
                    <a:pt x="39149" y="202059"/>
                    <a:pt x="51295" y="202059"/>
                  </a:cubicBezTo>
                  <a:cubicBezTo>
                    <a:pt x="63442" y="202059"/>
                    <a:pt x="89860" y="202059"/>
                    <a:pt x="100488" y="202972"/>
                  </a:cubicBezTo>
                  <a:lnTo>
                    <a:pt x="100488" y="193532"/>
                  </a:lnTo>
                  <a:lnTo>
                    <a:pt x="90771" y="193532"/>
                  </a:lnTo>
                  <a:cubicBezTo>
                    <a:pt x="63442" y="193532"/>
                    <a:pt x="62531" y="190182"/>
                    <a:pt x="62531" y="178913"/>
                  </a:cubicBezTo>
                  <a:lnTo>
                    <a:pt x="62531" y="8064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D222AE3-2D29-54FC-EF41-52C558DCB7DB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15241611" y="9550839"/>
              <a:ext cx="303662" cy="12181"/>
            </a:xfrm>
            <a:custGeom>
              <a:avLst/>
              <a:gdLst>
                <a:gd name="connsiteX0" fmla="*/ 0 w 303662"/>
                <a:gd name="connsiteY0" fmla="*/ 0 h 12181"/>
                <a:gd name="connsiteX1" fmla="*/ 303662 w 303662"/>
                <a:gd name="connsiteY1" fmla="*/ 0 h 12181"/>
                <a:gd name="connsiteX2" fmla="*/ 303662 w 303662"/>
                <a:gd name="connsiteY2" fmla="*/ 12181 h 12181"/>
                <a:gd name="connsiteX3" fmla="*/ 0 w 303662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662" h="12181">
                  <a:moveTo>
                    <a:pt x="0" y="0"/>
                  </a:moveTo>
                  <a:lnTo>
                    <a:pt x="303662" y="0"/>
                  </a:lnTo>
                  <a:lnTo>
                    <a:pt x="303662" y="12181"/>
                  </a:lnTo>
                  <a:lnTo>
                    <a:pt x="0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9BA769-D359-CC1E-F200-AB5F428325E3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15256794" y="9639142"/>
              <a:ext cx="121160" cy="209526"/>
            </a:xfrm>
            <a:custGeom>
              <a:avLst/>
              <a:gdLst>
                <a:gd name="connsiteX0" fmla="*/ 121438 w 121160"/>
                <a:gd name="connsiteY0" fmla="*/ 141773 h 209526"/>
                <a:gd name="connsiteX1" fmla="*/ 63743 w 121160"/>
                <a:gd name="connsiteY1" fmla="*/ 75078 h 209526"/>
                <a:gd name="connsiteX2" fmla="*/ 25178 w 121160"/>
                <a:gd name="connsiteY2" fmla="*/ 90609 h 209526"/>
                <a:gd name="connsiteX3" fmla="*/ 25178 w 121160"/>
                <a:gd name="connsiteY3" fmla="*/ 31223 h 209526"/>
                <a:gd name="connsiteX4" fmla="*/ 50989 w 121160"/>
                <a:gd name="connsiteY4" fmla="*/ 35182 h 209526"/>
                <a:gd name="connsiteX5" fmla="*/ 109596 w 121160"/>
                <a:gd name="connsiteY5" fmla="*/ 3510 h 209526"/>
                <a:gd name="connsiteX6" fmla="*/ 106559 w 121160"/>
                <a:gd name="connsiteY6" fmla="*/ 160 h 209526"/>
                <a:gd name="connsiteX7" fmla="*/ 104130 w 121160"/>
                <a:gd name="connsiteY7" fmla="*/ 1073 h 209526"/>
                <a:gd name="connsiteX8" fmla="*/ 62832 w 121160"/>
                <a:gd name="connsiteY8" fmla="*/ 9905 h 209526"/>
                <a:gd name="connsiteX9" fmla="*/ 22445 w 121160"/>
                <a:gd name="connsiteY9" fmla="*/ 1378 h 209526"/>
                <a:gd name="connsiteX10" fmla="*/ 18801 w 121160"/>
                <a:gd name="connsiteY10" fmla="*/ 464 h 209526"/>
                <a:gd name="connsiteX11" fmla="*/ 15764 w 121160"/>
                <a:gd name="connsiteY11" fmla="*/ 7773 h 209526"/>
                <a:gd name="connsiteX12" fmla="*/ 15764 w 121160"/>
                <a:gd name="connsiteY12" fmla="*/ 97918 h 209526"/>
                <a:gd name="connsiteX13" fmla="*/ 20016 w 121160"/>
                <a:gd name="connsiteY13" fmla="*/ 105836 h 209526"/>
                <a:gd name="connsiteX14" fmla="*/ 23963 w 121160"/>
                <a:gd name="connsiteY14" fmla="*/ 103096 h 209526"/>
                <a:gd name="connsiteX15" fmla="*/ 63136 w 121160"/>
                <a:gd name="connsiteY15" fmla="*/ 81777 h 209526"/>
                <a:gd name="connsiteX16" fmla="*/ 88947 w 121160"/>
                <a:gd name="connsiteY16" fmla="*/ 101268 h 209526"/>
                <a:gd name="connsiteX17" fmla="*/ 94413 w 121160"/>
                <a:gd name="connsiteY17" fmla="*/ 139641 h 209526"/>
                <a:gd name="connsiteX18" fmla="*/ 87125 w 121160"/>
                <a:gd name="connsiteY18" fmla="*/ 181363 h 209526"/>
                <a:gd name="connsiteX19" fmla="*/ 54633 w 121160"/>
                <a:gd name="connsiteY19" fmla="*/ 201159 h 209526"/>
                <a:gd name="connsiteX20" fmla="*/ 9995 w 121160"/>
                <a:gd name="connsiteY20" fmla="*/ 167050 h 209526"/>
                <a:gd name="connsiteX21" fmla="*/ 15157 w 121160"/>
                <a:gd name="connsiteY21" fmla="*/ 167659 h 209526"/>
                <a:gd name="connsiteX22" fmla="*/ 30340 w 121160"/>
                <a:gd name="connsiteY22" fmla="*/ 152736 h 209526"/>
                <a:gd name="connsiteX23" fmla="*/ 15157 w 121160"/>
                <a:gd name="connsiteY23" fmla="*/ 137814 h 209526"/>
                <a:gd name="connsiteX24" fmla="*/ 278 w 121160"/>
                <a:gd name="connsiteY24" fmla="*/ 153954 h 209526"/>
                <a:gd name="connsiteX25" fmla="*/ 55240 w 121160"/>
                <a:gd name="connsiteY25" fmla="*/ 209686 h 209526"/>
                <a:gd name="connsiteX26" fmla="*/ 121438 w 121160"/>
                <a:gd name="connsiteY26" fmla="*/ 141773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160" h="209526">
                  <a:moveTo>
                    <a:pt x="121438" y="141773"/>
                  </a:moveTo>
                  <a:cubicBezTo>
                    <a:pt x="121438" y="105532"/>
                    <a:pt x="96538" y="75078"/>
                    <a:pt x="63743" y="75078"/>
                  </a:cubicBezTo>
                  <a:cubicBezTo>
                    <a:pt x="49167" y="75078"/>
                    <a:pt x="36110" y="79950"/>
                    <a:pt x="25178" y="90609"/>
                  </a:cubicBezTo>
                  <a:lnTo>
                    <a:pt x="25178" y="31223"/>
                  </a:lnTo>
                  <a:cubicBezTo>
                    <a:pt x="31251" y="33050"/>
                    <a:pt x="41272" y="35182"/>
                    <a:pt x="50989" y="35182"/>
                  </a:cubicBezTo>
                  <a:cubicBezTo>
                    <a:pt x="88339" y="35182"/>
                    <a:pt x="109596" y="7469"/>
                    <a:pt x="109596" y="3510"/>
                  </a:cubicBezTo>
                  <a:cubicBezTo>
                    <a:pt x="109596" y="1682"/>
                    <a:pt x="108685" y="160"/>
                    <a:pt x="106559" y="160"/>
                  </a:cubicBezTo>
                  <a:cubicBezTo>
                    <a:pt x="106255" y="160"/>
                    <a:pt x="105648" y="160"/>
                    <a:pt x="104130" y="1073"/>
                  </a:cubicBezTo>
                  <a:cubicBezTo>
                    <a:pt x="98057" y="3814"/>
                    <a:pt x="83177" y="9905"/>
                    <a:pt x="62832" y="9905"/>
                  </a:cubicBezTo>
                  <a:cubicBezTo>
                    <a:pt x="50685" y="9905"/>
                    <a:pt x="36717" y="7773"/>
                    <a:pt x="22445" y="1378"/>
                  </a:cubicBezTo>
                  <a:cubicBezTo>
                    <a:pt x="20016" y="464"/>
                    <a:pt x="19408" y="464"/>
                    <a:pt x="18801" y="464"/>
                  </a:cubicBezTo>
                  <a:cubicBezTo>
                    <a:pt x="15764" y="464"/>
                    <a:pt x="15764" y="2901"/>
                    <a:pt x="15764" y="7773"/>
                  </a:cubicBezTo>
                  <a:lnTo>
                    <a:pt x="15764" y="97918"/>
                  </a:lnTo>
                  <a:cubicBezTo>
                    <a:pt x="15764" y="103400"/>
                    <a:pt x="15764" y="105836"/>
                    <a:pt x="20016" y="105836"/>
                  </a:cubicBezTo>
                  <a:cubicBezTo>
                    <a:pt x="22141" y="105836"/>
                    <a:pt x="22749" y="104923"/>
                    <a:pt x="23963" y="103096"/>
                  </a:cubicBezTo>
                  <a:cubicBezTo>
                    <a:pt x="27303" y="98223"/>
                    <a:pt x="38539" y="81777"/>
                    <a:pt x="63136" y="81777"/>
                  </a:cubicBezTo>
                  <a:cubicBezTo>
                    <a:pt x="78926" y="81777"/>
                    <a:pt x="86517" y="95787"/>
                    <a:pt x="88947" y="101268"/>
                  </a:cubicBezTo>
                  <a:cubicBezTo>
                    <a:pt x="93805" y="112536"/>
                    <a:pt x="94413" y="124414"/>
                    <a:pt x="94413" y="139641"/>
                  </a:cubicBezTo>
                  <a:cubicBezTo>
                    <a:pt x="94413" y="150300"/>
                    <a:pt x="94413" y="168573"/>
                    <a:pt x="87125" y="181363"/>
                  </a:cubicBezTo>
                  <a:cubicBezTo>
                    <a:pt x="79837" y="193241"/>
                    <a:pt x="68601" y="201159"/>
                    <a:pt x="54633" y="201159"/>
                  </a:cubicBezTo>
                  <a:cubicBezTo>
                    <a:pt x="32466" y="201159"/>
                    <a:pt x="15157" y="185018"/>
                    <a:pt x="9995" y="167050"/>
                  </a:cubicBezTo>
                  <a:cubicBezTo>
                    <a:pt x="10906" y="167354"/>
                    <a:pt x="11817" y="167659"/>
                    <a:pt x="15157" y="167659"/>
                  </a:cubicBezTo>
                  <a:cubicBezTo>
                    <a:pt x="25178" y="167659"/>
                    <a:pt x="30340" y="160045"/>
                    <a:pt x="30340" y="152736"/>
                  </a:cubicBezTo>
                  <a:cubicBezTo>
                    <a:pt x="30340" y="145427"/>
                    <a:pt x="25178" y="137814"/>
                    <a:pt x="15157" y="137814"/>
                  </a:cubicBezTo>
                  <a:cubicBezTo>
                    <a:pt x="10906" y="137814"/>
                    <a:pt x="278" y="139945"/>
                    <a:pt x="278" y="153954"/>
                  </a:cubicBezTo>
                  <a:cubicBezTo>
                    <a:pt x="278" y="180145"/>
                    <a:pt x="21230" y="209686"/>
                    <a:pt x="55240" y="209686"/>
                  </a:cubicBezTo>
                  <a:cubicBezTo>
                    <a:pt x="90465" y="209686"/>
                    <a:pt x="121438" y="180450"/>
                    <a:pt x="121438" y="1417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42B9F81-4B8E-B7BF-F370-86E10874FE03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15406196" y="9639142"/>
              <a:ext cx="126019" cy="209526"/>
            </a:xfrm>
            <a:custGeom>
              <a:avLst/>
              <a:gdLst>
                <a:gd name="connsiteX0" fmla="*/ 37026 w 126019"/>
                <a:gd name="connsiteY0" fmla="*/ 63809 h 209526"/>
                <a:gd name="connsiteX1" fmla="*/ 21843 w 126019"/>
                <a:gd name="connsiteY1" fmla="*/ 39141 h 209526"/>
                <a:gd name="connsiteX2" fmla="*/ 63140 w 126019"/>
                <a:gd name="connsiteY2" fmla="*/ 7773 h 209526"/>
                <a:gd name="connsiteX3" fmla="*/ 104742 w 126019"/>
                <a:gd name="connsiteY3" fmla="*/ 45537 h 209526"/>
                <a:gd name="connsiteX4" fmla="*/ 74680 w 126019"/>
                <a:gd name="connsiteY4" fmla="*/ 88173 h 209526"/>
                <a:gd name="connsiteX5" fmla="*/ 37026 w 126019"/>
                <a:gd name="connsiteY5" fmla="*/ 63809 h 209526"/>
                <a:gd name="connsiteX6" fmla="*/ 81360 w 126019"/>
                <a:gd name="connsiteY6" fmla="*/ 92741 h 209526"/>
                <a:gd name="connsiteX7" fmla="*/ 118103 w 126019"/>
                <a:gd name="connsiteY7" fmla="*/ 45537 h 209526"/>
                <a:gd name="connsiteX8" fmla="*/ 63444 w 126019"/>
                <a:gd name="connsiteY8" fmla="*/ 160 h 209526"/>
                <a:gd name="connsiteX9" fmla="*/ 8481 w 126019"/>
                <a:gd name="connsiteY9" fmla="*/ 51019 h 209526"/>
                <a:gd name="connsiteX10" fmla="*/ 21843 w 126019"/>
                <a:gd name="connsiteY10" fmla="*/ 84518 h 209526"/>
                <a:gd name="connsiteX11" fmla="*/ 44010 w 126019"/>
                <a:gd name="connsiteY11" fmla="*/ 100964 h 209526"/>
                <a:gd name="connsiteX12" fmla="*/ 283 w 126019"/>
                <a:gd name="connsiteY12" fmla="*/ 157000 h 209526"/>
                <a:gd name="connsiteX13" fmla="*/ 63140 w 126019"/>
                <a:gd name="connsiteY13" fmla="*/ 209686 h 209526"/>
                <a:gd name="connsiteX14" fmla="*/ 126302 w 126019"/>
                <a:gd name="connsiteY14" fmla="*/ 151823 h 209526"/>
                <a:gd name="connsiteX15" fmla="*/ 111423 w 126019"/>
                <a:gd name="connsiteY15" fmla="*/ 114364 h 209526"/>
                <a:gd name="connsiteX16" fmla="*/ 81360 w 126019"/>
                <a:gd name="connsiteY16" fmla="*/ 92741 h 209526"/>
                <a:gd name="connsiteX17" fmla="*/ 50994 w 126019"/>
                <a:gd name="connsiteY17" fmla="*/ 105532 h 209526"/>
                <a:gd name="connsiteX18" fmla="*/ 88344 w 126019"/>
                <a:gd name="connsiteY18" fmla="*/ 129286 h 209526"/>
                <a:gd name="connsiteX19" fmla="*/ 111119 w 126019"/>
                <a:gd name="connsiteY19" fmla="*/ 162786 h 209526"/>
                <a:gd name="connsiteX20" fmla="*/ 63444 w 126019"/>
                <a:gd name="connsiteY20" fmla="*/ 201159 h 209526"/>
                <a:gd name="connsiteX21" fmla="*/ 15466 w 126019"/>
                <a:gd name="connsiteY21" fmla="*/ 157000 h 209526"/>
                <a:gd name="connsiteX22" fmla="*/ 50994 w 126019"/>
                <a:gd name="connsiteY22" fmla="*/ 105532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6019" h="209526">
                  <a:moveTo>
                    <a:pt x="37026" y="63809"/>
                  </a:moveTo>
                  <a:cubicBezTo>
                    <a:pt x="23057" y="54673"/>
                    <a:pt x="21843" y="44319"/>
                    <a:pt x="21843" y="39141"/>
                  </a:cubicBezTo>
                  <a:cubicBezTo>
                    <a:pt x="21843" y="20564"/>
                    <a:pt x="41581" y="7773"/>
                    <a:pt x="63140" y="7773"/>
                  </a:cubicBezTo>
                  <a:cubicBezTo>
                    <a:pt x="85308" y="7773"/>
                    <a:pt x="104742" y="23610"/>
                    <a:pt x="104742" y="45537"/>
                  </a:cubicBezTo>
                  <a:cubicBezTo>
                    <a:pt x="104742" y="62896"/>
                    <a:pt x="92899" y="77514"/>
                    <a:pt x="74680" y="88173"/>
                  </a:cubicBezTo>
                  <a:lnTo>
                    <a:pt x="37026" y="63809"/>
                  </a:lnTo>
                  <a:close/>
                  <a:moveTo>
                    <a:pt x="81360" y="92741"/>
                  </a:moveTo>
                  <a:cubicBezTo>
                    <a:pt x="103224" y="81473"/>
                    <a:pt x="118103" y="65637"/>
                    <a:pt x="118103" y="45537"/>
                  </a:cubicBezTo>
                  <a:cubicBezTo>
                    <a:pt x="118103" y="17519"/>
                    <a:pt x="91077" y="160"/>
                    <a:pt x="63444" y="160"/>
                  </a:cubicBezTo>
                  <a:cubicBezTo>
                    <a:pt x="33078" y="160"/>
                    <a:pt x="8481" y="22696"/>
                    <a:pt x="8481" y="51019"/>
                  </a:cubicBezTo>
                  <a:cubicBezTo>
                    <a:pt x="8481" y="56500"/>
                    <a:pt x="9089" y="70205"/>
                    <a:pt x="21843" y="84518"/>
                  </a:cubicBezTo>
                  <a:cubicBezTo>
                    <a:pt x="25183" y="88173"/>
                    <a:pt x="36418" y="95787"/>
                    <a:pt x="44010" y="100964"/>
                  </a:cubicBezTo>
                  <a:cubicBezTo>
                    <a:pt x="26397" y="109796"/>
                    <a:pt x="283" y="126850"/>
                    <a:pt x="283" y="157000"/>
                  </a:cubicBezTo>
                  <a:cubicBezTo>
                    <a:pt x="283" y="189282"/>
                    <a:pt x="31256" y="209686"/>
                    <a:pt x="63140" y="209686"/>
                  </a:cubicBezTo>
                  <a:cubicBezTo>
                    <a:pt x="97454" y="209686"/>
                    <a:pt x="126302" y="184409"/>
                    <a:pt x="126302" y="151823"/>
                  </a:cubicBezTo>
                  <a:cubicBezTo>
                    <a:pt x="126302" y="140859"/>
                    <a:pt x="122962" y="127155"/>
                    <a:pt x="111423" y="114364"/>
                  </a:cubicBezTo>
                  <a:cubicBezTo>
                    <a:pt x="105653" y="107968"/>
                    <a:pt x="100794" y="104923"/>
                    <a:pt x="81360" y="92741"/>
                  </a:cubicBezTo>
                  <a:close/>
                  <a:moveTo>
                    <a:pt x="50994" y="105532"/>
                  </a:moveTo>
                  <a:lnTo>
                    <a:pt x="88344" y="129286"/>
                  </a:lnTo>
                  <a:cubicBezTo>
                    <a:pt x="96847" y="135073"/>
                    <a:pt x="111119" y="144209"/>
                    <a:pt x="111119" y="162786"/>
                  </a:cubicBezTo>
                  <a:cubicBezTo>
                    <a:pt x="111119" y="185322"/>
                    <a:pt x="88344" y="201159"/>
                    <a:pt x="63444" y="201159"/>
                  </a:cubicBezTo>
                  <a:cubicBezTo>
                    <a:pt x="37329" y="201159"/>
                    <a:pt x="15466" y="182277"/>
                    <a:pt x="15466" y="157000"/>
                  </a:cubicBezTo>
                  <a:cubicBezTo>
                    <a:pt x="15466" y="139336"/>
                    <a:pt x="25183" y="119846"/>
                    <a:pt x="50994" y="10553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</p:grpSp>
      <p:pic>
        <p:nvPicPr>
          <p:cNvPr id="227" name="Picture 226">
            <a:extLst>
              <a:ext uri="{FF2B5EF4-FFF2-40B4-BE49-F238E27FC236}">
                <a16:creationId xmlns:a16="http://schemas.microsoft.com/office/drawing/2014/main" id="{5DB68754-FFE0-A792-C9F3-CAEA8E15DB85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BEBA8EAE-BF5A-486C-A8C5-ECC9F3942E4B}">
                <a14:imgProps xmlns:a14="http://schemas.microsoft.com/office/drawing/2010/main">
                  <a14:imgLayer r:embed="rId98">
                    <a14:imgEffect>
                      <a14:backgroundRemoval t="9778" b="89778" l="5333" r="96889">
                        <a14:foregroundMark x1="45333" y1="27111" x2="56889" y2="27111"/>
                        <a14:foregroundMark x1="6508" y1="44976" x2="7556" y2="64889"/>
                        <a14:foregroundMark x1="5973" y1="34811" x2="6092" y2="37065"/>
                        <a14:foregroundMark x1="72000" y1="43556" x2="69333" y2="58222"/>
                        <a14:foregroundMark x1="38667" y1="70667" x2="38667" y2="70667"/>
                        <a14:foregroundMark x1="39556" y1="67556" x2="39556" y2="67556"/>
                        <a14:foregroundMark x1="41778" y1="65778" x2="35806" y2="66889"/>
                        <a14:foregroundMark x1="73333" y1="63111" x2="95111" y2="48444"/>
                        <a14:foregroundMark x1="95111" y1="48444" x2="88889" y2="36444"/>
                        <a14:foregroundMark x1="94222" y1="44000" x2="85648" y2="58925"/>
                        <a14:foregroundMark x1="80497" y1="64122" x2="70222" y2="59556"/>
                        <a14:foregroundMark x1="89005" y1="58715" x2="97333" y2="46222"/>
                        <a14:foregroundMark x1="97333" y1="46222" x2="94667" y2="43111"/>
                        <a14:foregroundMark x1="97333" y1="47111" x2="90994" y2="57413"/>
                        <a14:foregroundMark x1="93833" y1="56229" x2="97333" y2="52000"/>
                        <a14:foregroundMark x1="96889" y1="53333" x2="94768" y2="55840"/>
                        <a14:foregroundMark x1="81485" y1="62509" x2="80000" y2="63111"/>
                        <a14:foregroundMark x1="96444" y1="56444" x2="94569" y2="57204"/>
                        <a14:foregroundMark x1="21333" y1="64889" x2="32889" y2="68889"/>
                        <a14:foregroundMark x1="32889" y1="68889" x2="35556" y2="68889"/>
                        <a14:foregroundMark x1="36444" y1="68889" x2="34222" y2="68889"/>
                        <a14:foregroundMark x1="36444" y1="69778" x2="38222" y2="69333"/>
                        <a14:foregroundMark x1="36444" y1="69778" x2="27111" y2="70222"/>
                        <a14:foregroundMark x1="27111" y1="70222" x2="22222" y2="68444"/>
                        <a14:foregroundMark x1="80444" y1="64000" x2="90222" y2="60444"/>
                        <a14:foregroundMark x1="90222" y1="60444" x2="93333" y2="57333"/>
                        <a14:foregroundMark x1="6667" y1="47556" x2="10667" y2="38222"/>
                        <a14:foregroundMark x1="10667" y1="38222" x2="18667" y2="33778"/>
                        <a14:foregroundMark x1="18667" y1="33778" x2="32444" y2="31556"/>
                        <a14:foregroundMark x1="32444" y1="31556" x2="43556" y2="40000"/>
                        <a14:foregroundMark x1="43556" y1="40000" x2="55111" y2="41778"/>
                        <a14:foregroundMark x1="58667" y1="40889" x2="56444" y2="41333"/>
                        <a14:foregroundMark x1="58222" y1="41333" x2="59556" y2="41333"/>
                        <a14:foregroundMark x1="32000" y1="32000" x2="33333" y2="31556"/>
                        <a14:foregroundMark x1="10667" y1="32444" x2="7556" y2="32444"/>
                        <a14:foregroundMark x1="10222" y1="33778" x2="12000" y2="32444"/>
                        <a14:foregroundMark x1="8889" y1="36889" x2="7556" y2="39556"/>
                        <a14:foregroundMark x1="6222" y1="44000" x2="5333" y2="47111"/>
                        <a14:foregroundMark x1="7111" y1="40444" x2="7111" y2="46667"/>
                        <a14:foregroundMark x1="8000" y1="36889" x2="10222" y2="36000"/>
                        <a14:backgroundMark x1="97778" y1="58222" x2="99556" y2="54667"/>
                        <a14:backgroundMark x1="98222" y1="54667" x2="97778" y2="44000"/>
                        <a14:backgroundMark x1="41333" y1="70222" x2="42222" y2="66667"/>
                        <a14:backgroundMark x1="40444" y1="68444" x2="40444" y2="68444"/>
                        <a14:backgroundMark x1="78667" y1="67111" x2="78829" y2="67101"/>
                        <a14:backgroundMark x1="90374" y1="64307" x2="91111" y2="64000"/>
                        <a14:backgroundMark x1="87610" y1="65459" x2="88198" y2="6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23" y="950456"/>
            <a:ext cx="2565515" cy="25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607B-12DD-0B42-2A58-601EF417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1D2E-3203-A3CD-09FC-8FDEAD9BF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052"/>
            <a:ext cx="10790382" cy="512491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HC-SR04 continued …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OLED</a:t>
            </a:r>
          </a:p>
          <a:p>
            <a:pPr lvl="1"/>
            <a:r>
              <a:rPr lang="en-IN" dirty="0"/>
              <a:t>128 x 64 pixels resolution. </a:t>
            </a:r>
          </a:p>
          <a:p>
            <a:pPr lvl="1"/>
            <a:r>
              <a:rPr lang="en-IN" dirty="0"/>
              <a:t>SSD1306 controller</a:t>
            </a:r>
          </a:p>
          <a:p>
            <a:pPr lvl="1"/>
            <a:r>
              <a:rPr lang="en-IN" dirty="0"/>
              <a:t>I2C communication interface.</a:t>
            </a:r>
          </a:p>
          <a:p>
            <a:pPr lvl="1"/>
            <a:r>
              <a:rPr lang="en-IN" dirty="0"/>
              <a:t>Used as a visual aid along with on-board LED.</a:t>
            </a:r>
          </a:p>
          <a:p>
            <a:pPr lvl="1"/>
            <a:r>
              <a:rPr lang="en-IN" dirty="0"/>
              <a:t>3.3V supply required.</a:t>
            </a:r>
          </a:p>
          <a:p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FCC47-5A5D-5BC8-5740-920A85E8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BCF3-7AB7-F44B-7F15-A52005E4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93967-F9AF-E1DB-1049-D4DAE7C5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375" l="7000" r="92125">
                        <a14:foregroundMark x1="27750" y1="36000" x2="27750" y2="36000"/>
                        <a14:foregroundMark x1="7250" y1="36125" x2="7250" y2="36125"/>
                        <a14:foregroundMark x1="7250" y1="36125" x2="7250" y2="36125"/>
                        <a14:foregroundMark x1="36125" y1="90375" x2="36125" y2="90375"/>
                        <a14:foregroundMark x1="92125" y1="60625" x2="92125" y2="60625"/>
                        <a14:foregroundMark x1="65000" y1="14000" x2="65000" y2="14000"/>
                        <a14:foregroundMark x1="62625" y1="13625" x2="62625" y2="13625"/>
                        <a14:foregroundMark x1="39875" y1="83000" x2="39875" y2="83000"/>
                        <a14:foregroundMark x1="88750" y1="56000" x2="88750" y2="56000"/>
                        <a14:foregroundMark x1="87250" y1="56000" x2="87250" y2="56000"/>
                        <a14:foregroundMark x1="88375" y1="56375" x2="86500" y2="60875"/>
                        <a14:foregroundMark x1="13500" y1="37250" x2="9750" y2="38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17" y="3717430"/>
            <a:ext cx="2336783" cy="233678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D19FE5A-77A5-0E88-68A9-71C4DD39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1658538"/>
            <a:ext cx="11284974" cy="161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2367-0A3A-1A05-A35E-2974DAD3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61878-F40D-B7F4-DA86-5F549D5F6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Tiva C series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A</a:t>
                </a:r>
              </a:p>
              <a:p>
                <a:pPr lvl="1"/>
                <a:r>
                  <a:rPr lang="en-IN" dirty="0"/>
                  <a:t>UART0 Module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Serial Communication with PC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D</a:t>
                </a:r>
              </a:p>
              <a:p>
                <a:pPr lvl="1"/>
                <a:r>
                  <a:rPr lang="en-IN" dirty="0"/>
                  <a:t>I2C3 Module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 OLED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E</a:t>
                </a:r>
              </a:p>
              <a:p>
                <a:pPr lvl="1"/>
                <a:r>
                  <a:rPr lang="en-IN" dirty="0"/>
                  <a:t>PE0, PE2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Trig Pin on USs. (GPTM Timed Pulses).</a:t>
                </a:r>
              </a:p>
              <a:p>
                <a:pPr lvl="1"/>
                <a:r>
                  <a:rPr lang="en-IN" dirty="0"/>
                  <a:t>PE1, PE3         </a:t>
                </a:r>
                <a:r>
                  <a:rPr lang="en-IN" b="0" dirty="0"/>
                  <a:t>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Echo Pin on USs. (Interrupt-enabled, </a:t>
                </a:r>
                <a:r>
                  <a:rPr lang="en-IN" dirty="0" err="1"/>
                  <a:t>SysTick</a:t>
                </a:r>
                <a:r>
                  <a:rPr lang="en-IN" dirty="0"/>
                  <a:t> Timer)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F</a:t>
                </a:r>
              </a:p>
              <a:p>
                <a:pPr lvl="1"/>
                <a:r>
                  <a:rPr lang="en-IN" dirty="0"/>
                  <a:t>PF[1-3]   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On-board RGB LED.</a:t>
                </a:r>
              </a:p>
              <a:p>
                <a:pPr lvl="1"/>
                <a:r>
                  <a:rPr lang="en-IN" dirty="0"/>
                  <a:t>PF0/PF4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Switch to change between US.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61878-F40D-B7F4-DA86-5F549D5F6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3" t="-1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09D2-6674-E1C1-9F3F-D1AA9524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51B2B-B21E-0305-7503-112E5AB4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362560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46552"/>
  <p:tag name="ORIGINALWIDTH" val="185.1098"/>
  <p:tag name="OUTPUTTYPE" val="SVG"/>
  <p:tag name="IGUANATEXVERSION" val="161"/>
  <p:tag name="LATEXADDIN" val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/>
  <p:tag name="IGUANATEXSIZE" val="24"/>
  <p:tag name="IGUANATEXCURSOR" val="34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8"/>
  <p:tag name="ORIGINALWIDTH" val="3.698819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58"/>
  <p:tag name="ORIGINALWIDTH" val="6.577887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5515"/>
  <p:tag name="ORIGINALWIDTH" val="8.987827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58"/>
  <p:tag name="ORIGINALWIDTH" val="37.32254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6.716174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"/>
  <p:tag name="ORIGINALWIDTH" val="2.291404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3"/>
  <p:tag name="ORIGINALWIDTH" val="2.113615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7"/>
  <p:tag name="ORIGINALWIDTH" val="4.967979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62"/>
  <p:tag name="ORIGINALWIDTH" val="6.943339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"/>
  <p:tag name="ORIGINALWIDTH" val="2.291404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7.780804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24245"/>
  <p:tag name="ORIGINALWIDTH" val="6.69488"/>
  <p:tag name="LATEXADDIN" val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/>
  <p:tag name="IGUANATEXSIZE" val="24"/>
  <p:tag name="IGUANATEXCURSOR" val="34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37.25042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975064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4.373588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2.782545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3.270734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4.051803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4.260989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23851"/>
  <p:tag name="ORIGINALWIDTH" val="3.584546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257774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37.25042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975064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26837"/>
  <p:tag name="ORIGINALWIDTH" val="4.714303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3957"/>
  <p:tag name="ORIGINALWIDTH" val="3.207939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3448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4.413417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54724"/>
  <p:tag name="ORIGINALWIDTH" val="3.118306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4.493142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9088"/>
  <p:tag name="ORIGINALWIDTH" val="1.056036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4113"/>
  <p:tag name="ORIGINALWIDTH" val="4.273949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24245"/>
  <p:tag name="ORIGINALWIDTH" val="6.69488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257774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54724"/>
  <p:tag name="ORIGINALWIDTH" val="3.118306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4.493142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85551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7.780804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85551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9.96266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3.975064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3448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5515"/>
  <p:tag name="ORIGINALWIDTH" val="85.51594"/>
  <p:tag name="OUTPUTTYPE" val="SVG"/>
  <p:tag name="IGUANATEXVERSION" val="161"/>
  <p:tag name="LATEXADDIN" val="\documentclass{article}&#10;\usepackage{amsmath}&#10;&#10;\pagestyle{empty}&#10;\begin{document}&#10;&#10;\[&#10;v_{\text{sound}} \propto \sqrt{T \text{ (in K)}}&#10;\]&#10;&#10;\end{document}&#10;"/>
  <p:tag name="IGUANATEXSIZE" val="24"/>
  <p:tag name="IGUANATEXCURSOR" val="15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58"/>
  <p:tag name="ORIGINALWIDTH" val="4.335892"/>
  <p:tag name="LATEXADDIN" val="\documentclass{article}&#10;\usepackage{amsmath}&#10;&#10;\pagestyle{empty}&#10;\begin{document}&#10;&#10;\[&#10;v_{\text{sound}} \propto \sqrt{T \text{ (in K)}}&#10;\]&#10;&#10;\end{document}&#10;"/>
  <p:tag name="IGUANATEXSIZE" val="24"/>
  <p:tag name="IGUANATEXCURSOR" val="15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0052"/>
  <p:tag name="ORIGINALWIDTH" val="2.502756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0052"/>
  <p:tag name="ORIGINALWIDTH" val="3.387697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77"/>
  <p:tag name="ORIGINALWIDTH" val="3.705741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5459"/>
  <p:tag name="ORIGINALWIDTH" val="3.705741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1053</Words>
  <Application>Microsoft Office PowerPoint</Application>
  <PresentationFormat>Widescreen</PresentationFormat>
  <Paragraphs>233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Book Antiqua</vt:lpstr>
      <vt:lpstr>Calibri</vt:lpstr>
      <vt:lpstr>Cambria Math</vt:lpstr>
      <vt:lpstr>LM Mono 10</vt:lpstr>
      <vt:lpstr>LM Roman 10</vt:lpstr>
      <vt:lpstr>LM Sans 10</vt:lpstr>
      <vt:lpstr>Office Theme</vt:lpstr>
      <vt:lpstr>Ultrasonic-Sensor based Park-Assist System</vt:lpstr>
      <vt:lpstr>Objectives</vt:lpstr>
      <vt:lpstr>Approach</vt:lpstr>
      <vt:lpstr>Background</vt:lpstr>
      <vt:lpstr>Foundations – Working Principle</vt:lpstr>
      <vt:lpstr>Hardware</vt:lpstr>
      <vt:lpstr>Hardware</vt:lpstr>
      <vt:lpstr>Hardware</vt:lpstr>
      <vt:lpstr>Implementation Details</vt:lpstr>
      <vt:lpstr>Software</vt:lpstr>
      <vt:lpstr>Demo Time🙂</vt:lpstr>
      <vt:lpstr>Limitations</vt:lpstr>
      <vt:lpstr>Summary – Cost Analysis</vt:lpstr>
      <vt:lpstr>Summary 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Rishabh Pomaje</dc:creator>
  <cp:lastModifiedBy>Rishabh Pomaje</cp:lastModifiedBy>
  <cp:revision>70</cp:revision>
  <dcterms:created xsi:type="dcterms:W3CDTF">2024-11-23T04:43:35Z</dcterms:created>
  <dcterms:modified xsi:type="dcterms:W3CDTF">2024-11-29T04:03:34Z</dcterms:modified>
</cp:coreProperties>
</file>